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0" r:id="rId4"/>
    <p:sldId id="287" r:id="rId5"/>
    <p:sldId id="286" r:id="rId6"/>
    <p:sldId id="260" r:id="rId7"/>
    <p:sldId id="276" r:id="rId8"/>
    <p:sldId id="282" r:id="rId9"/>
    <p:sldId id="290" r:id="rId10"/>
    <p:sldId id="277" r:id="rId11"/>
    <p:sldId id="291" r:id="rId12"/>
    <p:sldId id="292" r:id="rId13"/>
    <p:sldId id="278" r:id="rId14"/>
    <p:sldId id="283" r:id="rId15"/>
    <p:sldId id="274" r:id="rId16"/>
    <p:sldId id="281" r:id="rId17"/>
    <p:sldId id="279" r:id="rId18"/>
    <p:sldId id="269" r:id="rId19"/>
    <p:sldId id="293" r:id="rId20"/>
    <p:sldId id="294" r:id="rId21"/>
    <p:sldId id="272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oronzovakristya0504@gmail.com" initials="v" lastIdx="1" clrIdx="0">
    <p:extLst>
      <p:ext uri="{19B8F6BF-5375-455C-9EA6-DF929625EA0E}">
        <p15:presenceInfo xmlns:p15="http://schemas.microsoft.com/office/powerpoint/2012/main" userId="0dbb59a14acf5c86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18E4"/>
    <a:srgbClr val="F7F3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782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D27C45F-2AD8-4CC3-A0B3-D66B94B06A42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7F3A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F6253F51-AAE9-4D12-B328-0CA0AF16A582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1934"/>
            </a:avLst>
          </a:prstGeom>
          <a:pattFill prst="lgGrid">
            <a:fgClr>
              <a:schemeClr val="accent4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34336059-F474-43C0-A67E-678D53934BA3}"/>
              </a:ext>
            </a:extLst>
          </p:cNvPr>
          <p:cNvSpPr/>
          <p:nvPr/>
        </p:nvSpPr>
        <p:spPr>
          <a:xfrm>
            <a:off x="1853533" y="980728"/>
            <a:ext cx="5472608" cy="2592288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Урок математики</a:t>
            </a:r>
          </a:p>
          <a:p>
            <a:pPr algn="ctr"/>
            <a:r>
              <a:rPr lang="ru-RU" sz="60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 в 1 классе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B46E15A5-0B1E-457F-BDF7-A7143D74C7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4005064"/>
            <a:ext cx="2238621" cy="2708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36175EB-71A1-4E36-95CB-C3982B80224A}"/>
              </a:ext>
            </a:extLst>
          </p:cNvPr>
          <p:cNvSpPr txBox="1"/>
          <p:nvPr/>
        </p:nvSpPr>
        <p:spPr>
          <a:xfrm>
            <a:off x="3635896" y="4797152"/>
            <a:ext cx="216311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Выполнили:</a:t>
            </a:r>
          </a:p>
          <a:p>
            <a:r>
              <a:rPr lang="ru-RU" b="1" dirty="0"/>
              <a:t>Михайловская К., </a:t>
            </a:r>
          </a:p>
          <a:p>
            <a:r>
              <a:rPr lang="ru-RU" b="1" dirty="0" err="1"/>
              <a:t>Крижанаускайте</a:t>
            </a:r>
            <a:r>
              <a:rPr lang="ru-RU" b="1" dirty="0"/>
              <a:t> К. </a:t>
            </a:r>
          </a:p>
          <a:p>
            <a:r>
              <a:rPr lang="ru-RU" b="1" dirty="0" err="1"/>
              <a:t>Карачевцева</a:t>
            </a:r>
            <a:r>
              <a:rPr lang="ru-RU" b="1" dirty="0"/>
              <a:t> А.</a:t>
            </a:r>
          </a:p>
          <a:p>
            <a:r>
              <a:rPr lang="ru-RU" b="1" dirty="0"/>
              <a:t>Бурлак А.</a:t>
            </a:r>
          </a:p>
        </p:txBody>
      </p:sp>
    </p:spTree>
    <p:extLst>
      <p:ext uri="{BB962C8B-B14F-4D97-AF65-F5344CB8AC3E}">
        <p14:creationId xmlns:p14="http://schemas.microsoft.com/office/powerpoint/2010/main" val="3869082988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10440722-05F2-470E-9BD0-17EDAF051563}"/>
              </a:ext>
            </a:extLst>
          </p:cNvPr>
          <p:cNvSpPr/>
          <p:nvPr/>
        </p:nvSpPr>
        <p:spPr>
          <a:xfrm>
            <a:off x="2549949" y="304363"/>
            <a:ext cx="4044102" cy="648072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Настрой на урок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0CFB22F8-C352-4DBD-8851-CA5B81B20FF2}"/>
              </a:ext>
            </a:extLst>
          </p:cNvPr>
          <p:cNvSpPr/>
          <p:nvPr/>
        </p:nvSpPr>
        <p:spPr>
          <a:xfrm>
            <a:off x="2879812" y="1430031"/>
            <a:ext cx="2747958" cy="72008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Думаю!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6DDD2463-B951-445D-B94D-9D7D415D4B8C}"/>
              </a:ext>
            </a:extLst>
          </p:cNvPr>
          <p:cNvSpPr/>
          <p:nvPr/>
        </p:nvSpPr>
        <p:spPr>
          <a:xfrm>
            <a:off x="3264362" y="2468856"/>
            <a:ext cx="1978858" cy="72008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Знаю!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81108525-0207-45F4-A529-7DB9C548B8D3}"/>
              </a:ext>
            </a:extLst>
          </p:cNvPr>
          <p:cNvSpPr/>
          <p:nvPr/>
        </p:nvSpPr>
        <p:spPr>
          <a:xfrm>
            <a:off x="3228358" y="3680029"/>
            <a:ext cx="2050866" cy="72008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Могу!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46C3A3FD-F69E-4333-B97E-C77524A70298}"/>
              </a:ext>
            </a:extLst>
          </p:cNvPr>
          <p:cNvSpPr/>
          <p:nvPr/>
        </p:nvSpPr>
        <p:spPr>
          <a:xfrm>
            <a:off x="3180860" y="4707889"/>
            <a:ext cx="2482914" cy="72008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Помогу!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BC67315-57F8-4070-AC0A-11E7C53BBD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4073509"/>
            <a:ext cx="2238621" cy="2708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237929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10440722-05F2-470E-9BD0-17EDAF051563}"/>
              </a:ext>
            </a:extLst>
          </p:cNvPr>
          <p:cNvSpPr/>
          <p:nvPr/>
        </p:nvSpPr>
        <p:spPr>
          <a:xfrm>
            <a:off x="2771800" y="260648"/>
            <a:ext cx="3528392" cy="72008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Назови число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19FC4A07-BEA2-427E-931C-727967A07A61}"/>
              </a:ext>
            </a:extLst>
          </p:cNvPr>
          <p:cNvSpPr/>
          <p:nvPr/>
        </p:nvSpPr>
        <p:spPr>
          <a:xfrm>
            <a:off x="1115616" y="1412776"/>
            <a:ext cx="936104" cy="93610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EBC7B3E-B805-4C56-A84C-8F88CBC16556}"/>
              </a:ext>
            </a:extLst>
          </p:cNvPr>
          <p:cNvSpPr/>
          <p:nvPr/>
        </p:nvSpPr>
        <p:spPr>
          <a:xfrm>
            <a:off x="2195736" y="1412776"/>
            <a:ext cx="936104" cy="93610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4B8DC5B6-FC6C-4A1B-9705-4F213F9D85E3}"/>
              </a:ext>
            </a:extLst>
          </p:cNvPr>
          <p:cNvSpPr/>
          <p:nvPr/>
        </p:nvSpPr>
        <p:spPr>
          <a:xfrm>
            <a:off x="3275856" y="1412776"/>
            <a:ext cx="936104" cy="93610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1EEB0A47-845F-412D-8FDA-2F803A1C2F54}"/>
              </a:ext>
            </a:extLst>
          </p:cNvPr>
          <p:cNvSpPr/>
          <p:nvPr/>
        </p:nvSpPr>
        <p:spPr>
          <a:xfrm>
            <a:off x="4368343" y="1412032"/>
            <a:ext cx="936104" cy="93610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38C6124A-81C1-41FF-9E8F-D483B8A046D3}"/>
              </a:ext>
            </a:extLst>
          </p:cNvPr>
          <p:cNvSpPr/>
          <p:nvPr/>
        </p:nvSpPr>
        <p:spPr>
          <a:xfrm>
            <a:off x="5467726" y="1412032"/>
            <a:ext cx="936104" cy="93610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A3AE1377-9803-425E-B754-3C3BDF948B66}"/>
              </a:ext>
            </a:extLst>
          </p:cNvPr>
          <p:cNvSpPr/>
          <p:nvPr/>
        </p:nvSpPr>
        <p:spPr>
          <a:xfrm>
            <a:off x="6564769" y="1412032"/>
            <a:ext cx="936104" cy="93610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BADED285-9100-43CF-8F56-C03AD5DA9ABE}"/>
              </a:ext>
            </a:extLst>
          </p:cNvPr>
          <p:cNvSpPr/>
          <p:nvPr/>
        </p:nvSpPr>
        <p:spPr>
          <a:xfrm>
            <a:off x="2186476" y="1412032"/>
            <a:ext cx="936104" cy="936104"/>
          </a:xfrm>
          <a:prstGeom prst="roundRect">
            <a:avLst/>
          </a:prstGeom>
          <a:solidFill>
            <a:srgbClr val="F418E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AD436405-B323-4C37-B0ED-D0B1AE1322F1}"/>
              </a:ext>
            </a:extLst>
          </p:cNvPr>
          <p:cNvSpPr/>
          <p:nvPr/>
        </p:nvSpPr>
        <p:spPr>
          <a:xfrm>
            <a:off x="4355976" y="1412032"/>
            <a:ext cx="936104" cy="936104"/>
          </a:xfrm>
          <a:prstGeom prst="roundRect">
            <a:avLst/>
          </a:prstGeom>
          <a:solidFill>
            <a:srgbClr val="F418E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2C42E64F-7AA7-46F2-B7C3-8D138D0DC541}"/>
              </a:ext>
            </a:extLst>
          </p:cNvPr>
          <p:cNvSpPr/>
          <p:nvPr/>
        </p:nvSpPr>
        <p:spPr>
          <a:xfrm>
            <a:off x="6564769" y="1412032"/>
            <a:ext cx="936104" cy="936104"/>
          </a:xfrm>
          <a:prstGeom prst="roundRect">
            <a:avLst/>
          </a:prstGeom>
          <a:solidFill>
            <a:srgbClr val="F418E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F8C918F6-96FF-4F0D-8242-F315C34DEB2B}"/>
              </a:ext>
            </a:extLst>
          </p:cNvPr>
          <p:cNvSpPr/>
          <p:nvPr/>
        </p:nvSpPr>
        <p:spPr>
          <a:xfrm>
            <a:off x="1115616" y="2708920"/>
            <a:ext cx="936104" cy="93610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3BF92E86-3EC7-438C-B90F-BDFF6D29096F}"/>
              </a:ext>
            </a:extLst>
          </p:cNvPr>
          <p:cNvSpPr/>
          <p:nvPr/>
        </p:nvSpPr>
        <p:spPr>
          <a:xfrm>
            <a:off x="2195736" y="2688801"/>
            <a:ext cx="936104" cy="93610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67F35D99-AFCC-4A93-94AB-8D0E1A24B0BB}"/>
              </a:ext>
            </a:extLst>
          </p:cNvPr>
          <p:cNvSpPr/>
          <p:nvPr/>
        </p:nvSpPr>
        <p:spPr>
          <a:xfrm>
            <a:off x="3312631" y="2693171"/>
            <a:ext cx="936104" cy="93610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A2D06071-F5E1-4174-BBFC-60D7E72B2F37}"/>
              </a:ext>
            </a:extLst>
          </p:cNvPr>
          <p:cNvSpPr/>
          <p:nvPr/>
        </p:nvSpPr>
        <p:spPr>
          <a:xfrm>
            <a:off x="4371869" y="2688801"/>
            <a:ext cx="936104" cy="93610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39BC65DD-DDE5-40C2-8D1C-1BED8DD0512E}"/>
              </a:ext>
            </a:extLst>
          </p:cNvPr>
          <p:cNvSpPr/>
          <p:nvPr/>
        </p:nvSpPr>
        <p:spPr>
          <a:xfrm>
            <a:off x="5483960" y="2688801"/>
            <a:ext cx="936104" cy="93610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3E14D3E2-01D3-47C3-9430-B553E7BE6096}"/>
              </a:ext>
            </a:extLst>
          </p:cNvPr>
          <p:cNvSpPr/>
          <p:nvPr/>
        </p:nvSpPr>
        <p:spPr>
          <a:xfrm>
            <a:off x="6597209" y="2676809"/>
            <a:ext cx="936104" cy="93610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7C6F9FB6-AA56-471E-93FF-EA8A01F31720}"/>
              </a:ext>
            </a:extLst>
          </p:cNvPr>
          <p:cNvSpPr/>
          <p:nvPr/>
        </p:nvSpPr>
        <p:spPr>
          <a:xfrm>
            <a:off x="1115616" y="4005064"/>
            <a:ext cx="936104" cy="93610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11A561D8-C5D7-43FF-965F-5ABD8848E68B}"/>
              </a:ext>
            </a:extLst>
          </p:cNvPr>
          <p:cNvSpPr/>
          <p:nvPr/>
        </p:nvSpPr>
        <p:spPr>
          <a:xfrm>
            <a:off x="2227518" y="3999807"/>
            <a:ext cx="936104" cy="93610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CEA72BB3-0C5A-4E90-B7A3-19CD8540CC29}"/>
              </a:ext>
            </a:extLst>
          </p:cNvPr>
          <p:cNvSpPr/>
          <p:nvPr/>
        </p:nvSpPr>
        <p:spPr>
          <a:xfrm>
            <a:off x="3340307" y="3999807"/>
            <a:ext cx="936104" cy="93610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8E80D275-5C63-417A-A822-D8BC29FFAA60}"/>
              </a:ext>
            </a:extLst>
          </p:cNvPr>
          <p:cNvSpPr/>
          <p:nvPr/>
        </p:nvSpPr>
        <p:spPr>
          <a:xfrm>
            <a:off x="4413929" y="3971670"/>
            <a:ext cx="936104" cy="93610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8137E11E-8271-4C13-B63E-73A8EDE6FC24}"/>
              </a:ext>
            </a:extLst>
          </p:cNvPr>
          <p:cNvSpPr/>
          <p:nvPr/>
        </p:nvSpPr>
        <p:spPr>
          <a:xfrm>
            <a:off x="5563725" y="3977620"/>
            <a:ext cx="936104" cy="93610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AB75706B-7A9D-4F15-8BFD-CA2AEBFEA80E}"/>
              </a:ext>
            </a:extLst>
          </p:cNvPr>
          <p:cNvSpPr/>
          <p:nvPr/>
        </p:nvSpPr>
        <p:spPr>
          <a:xfrm>
            <a:off x="6637347" y="3969129"/>
            <a:ext cx="936104" cy="93610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0C4B49E-2309-4020-BBA8-CF9DD89B2E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4422051"/>
            <a:ext cx="1950589" cy="2360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B765CF17-0992-4A65-82D4-0A39E6A9120B}"/>
              </a:ext>
            </a:extLst>
          </p:cNvPr>
          <p:cNvSpPr/>
          <p:nvPr/>
        </p:nvSpPr>
        <p:spPr>
          <a:xfrm>
            <a:off x="2200400" y="2678228"/>
            <a:ext cx="936104" cy="936104"/>
          </a:xfrm>
          <a:prstGeom prst="roundRect">
            <a:avLst/>
          </a:prstGeom>
          <a:solidFill>
            <a:srgbClr val="F418E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id="{1BFCCE6C-6D5F-4B20-BA51-476D71859444}"/>
              </a:ext>
            </a:extLst>
          </p:cNvPr>
          <p:cNvSpPr/>
          <p:nvPr/>
        </p:nvSpPr>
        <p:spPr>
          <a:xfrm>
            <a:off x="3317295" y="2688801"/>
            <a:ext cx="936104" cy="936104"/>
          </a:xfrm>
          <a:prstGeom prst="roundRect">
            <a:avLst/>
          </a:prstGeom>
          <a:solidFill>
            <a:srgbClr val="F418E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7" name="Прямоугольник: скругленные углы 26">
            <a:extLst>
              <a:ext uri="{FF2B5EF4-FFF2-40B4-BE49-F238E27FC236}">
                <a16:creationId xmlns:a16="http://schemas.microsoft.com/office/drawing/2014/main" id="{E50694A9-94AF-4E1E-859A-808B4158537C}"/>
              </a:ext>
            </a:extLst>
          </p:cNvPr>
          <p:cNvSpPr/>
          <p:nvPr/>
        </p:nvSpPr>
        <p:spPr>
          <a:xfrm>
            <a:off x="5475650" y="2676809"/>
            <a:ext cx="936104" cy="936104"/>
          </a:xfrm>
          <a:prstGeom prst="roundRect">
            <a:avLst/>
          </a:prstGeom>
          <a:solidFill>
            <a:srgbClr val="F418E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8" name="Прямоугольник: скругленные углы 27">
            <a:extLst>
              <a:ext uri="{FF2B5EF4-FFF2-40B4-BE49-F238E27FC236}">
                <a16:creationId xmlns:a16="http://schemas.microsoft.com/office/drawing/2014/main" id="{430F09AC-77C8-4FE8-83BF-E2ACB6EED537}"/>
              </a:ext>
            </a:extLst>
          </p:cNvPr>
          <p:cNvSpPr/>
          <p:nvPr/>
        </p:nvSpPr>
        <p:spPr>
          <a:xfrm>
            <a:off x="2237052" y="3999063"/>
            <a:ext cx="936104" cy="936104"/>
          </a:xfrm>
          <a:prstGeom prst="roundRect">
            <a:avLst/>
          </a:prstGeom>
          <a:solidFill>
            <a:srgbClr val="F418E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9" name="Прямоугольник: скругленные углы 28">
            <a:extLst>
              <a:ext uri="{FF2B5EF4-FFF2-40B4-BE49-F238E27FC236}">
                <a16:creationId xmlns:a16="http://schemas.microsoft.com/office/drawing/2014/main" id="{D2C57BC4-1325-421F-A15A-2CFA5AAD59A5}"/>
              </a:ext>
            </a:extLst>
          </p:cNvPr>
          <p:cNvSpPr/>
          <p:nvPr/>
        </p:nvSpPr>
        <p:spPr>
          <a:xfrm>
            <a:off x="4423463" y="3977620"/>
            <a:ext cx="936104" cy="936104"/>
          </a:xfrm>
          <a:prstGeom prst="roundRect">
            <a:avLst/>
          </a:prstGeom>
          <a:solidFill>
            <a:srgbClr val="F418E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30" name="Прямоугольник: скругленные углы 29">
            <a:extLst>
              <a:ext uri="{FF2B5EF4-FFF2-40B4-BE49-F238E27FC236}">
                <a16:creationId xmlns:a16="http://schemas.microsoft.com/office/drawing/2014/main" id="{AE3169EB-B69D-4658-8C60-4F42FCECBC39}"/>
              </a:ext>
            </a:extLst>
          </p:cNvPr>
          <p:cNvSpPr/>
          <p:nvPr/>
        </p:nvSpPr>
        <p:spPr>
          <a:xfrm>
            <a:off x="5563725" y="3965628"/>
            <a:ext cx="936104" cy="936104"/>
          </a:xfrm>
          <a:prstGeom prst="roundRect">
            <a:avLst/>
          </a:prstGeom>
          <a:solidFill>
            <a:srgbClr val="F418E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289968022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10440722-05F2-470E-9BD0-17EDAF051563}"/>
              </a:ext>
            </a:extLst>
          </p:cNvPr>
          <p:cNvSpPr/>
          <p:nvPr/>
        </p:nvSpPr>
        <p:spPr>
          <a:xfrm>
            <a:off x="2771800" y="260648"/>
            <a:ext cx="3528392" cy="72008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Назови число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19FC4A07-BEA2-427E-931C-727967A07A61}"/>
              </a:ext>
            </a:extLst>
          </p:cNvPr>
          <p:cNvSpPr/>
          <p:nvPr/>
        </p:nvSpPr>
        <p:spPr>
          <a:xfrm>
            <a:off x="1115616" y="1412776"/>
            <a:ext cx="936104" cy="93610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EBC7B3E-B805-4C56-A84C-8F88CBC16556}"/>
              </a:ext>
            </a:extLst>
          </p:cNvPr>
          <p:cNvSpPr/>
          <p:nvPr/>
        </p:nvSpPr>
        <p:spPr>
          <a:xfrm>
            <a:off x="2195736" y="1412776"/>
            <a:ext cx="936104" cy="93610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4B8DC5B6-FC6C-4A1B-9705-4F213F9D85E3}"/>
              </a:ext>
            </a:extLst>
          </p:cNvPr>
          <p:cNvSpPr/>
          <p:nvPr/>
        </p:nvSpPr>
        <p:spPr>
          <a:xfrm>
            <a:off x="3275856" y="1412776"/>
            <a:ext cx="936104" cy="93610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1EEB0A47-845F-412D-8FDA-2F803A1C2F54}"/>
              </a:ext>
            </a:extLst>
          </p:cNvPr>
          <p:cNvSpPr/>
          <p:nvPr/>
        </p:nvSpPr>
        <p:spPr>
          <a:xfrm>
            <a:off x="4368343" y="1412032"/>
            <a:ext cx="936104" cy="93610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38C6124A-81C1-41FF-9E8F-D483B8A046D3}"/>
              </a:ext>
            </a:extLst>
          </p:cNvPr>
          <p:cNvSpPr/>
          <p:nvPr/>
        </p:nvSpPr>
        <p:spPr>
          <a:xfrm>
            <a:off x="5467726" y="1412032"/>
            <a:ext cx="936104" cy="93610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A3AE1377-9803-425E-B754-3C3BDF948B66}"/>
              </a:ext>
            </a:extLst>
          </p:cNvPr>
          <p:cNvSpPr/>
          <p:nvPr/>
        </p:nvSpPr>
        <p:spPr>
          <a:xfrm>
            <a:off x="6564769" y="1412032"/>
            <a:ext cx="936104" cy="93610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BADED285-9100-43CF-8F56-C03AD5DA9ABE}"/>
              </a:ext>
            </a:extLst>
          </p:cNvPr>
          <p:cNvSpPr/>
          <p:nvPr/>
        </p:nvSpPr>
        <p:spPr>
          <a:xfrm>
            <a:off x="2208103" y="1423349"/>
            <a:ext cx="936104" cy="936104"/>
          </a:xfrm>
          <a:prstGeom prst="roundRect">
            <a:avLst/>
          </a:prstGeom>
          <a:solidFill>
            <a:srgbClr val="F418E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AD436405-B323-4C37-B0ED-D0B1AE1322F1}"/>
              </a:ext>
            </a:extLst>
          </p:cNvPr>
          <p:cNvSpPr/>
          <p:nvPr/>
        </p:nvSpPr>
        <p:spPr>
          <a:xfrm>
            <a:off x="4355976" y="1412032"/>
            <a:ext cx="936104" cy="936104"/>
          </a:xfrm>
          <a:prstGeom prst="roundRect">
            <a:avLst/>
          </a:prstGeom>
          <a:solidFill>
            <a:srgbClr val="F418E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2C42E64F-7AA7-46F2-B7C3-8D138D0DC541}"/>
              </a:ext>
            </a:extLst>
          </p:cNvPr>
          <p:cNvSpPr/>
          <p:nvPr/>
        </p:nvSpPr>
        <p:spPr>
          <a:xfrm>
            <a:off x="6564769" y="1403532"/>
            <a:ext cx="936104" cy="936104"/>
          </a:xfrm>
          <a:prstGeom prst="roundRect">
            <a:avLst/>
          </a:prstGeom>
          <a:solidFill>
            <a:srgbClr val="F418E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F8C918F6-96FF-4F0D-8242-F315C34DEB2B}"/>
              </a:ext>
            </a:extLst>
          </p:cNvPr>
          <p:cNvSpPr/>
          <p:nvPr/>
        </p:nvSpPr>
        <p:spPr>
          <a:xfrm>
            <a:off x="1115616" y="2708920"/>
            <a:ext cx="936104" cy="93610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3BF92E86-3EC7-438C-B90F-BDFF6D29096F}"/>
              </a:ext>
            </a:extLst>
          </p:cNvPr>
          <p:cNvSpPr/>
          <p:nvPr/>
        </p:nvSpPr>
        <p:spPr>
          <a:xfrm>
            <a:off x="2195736" y="2688801"/>
            <a:ext cx="936104" cy="93610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67F35D99-AFCC-4A93-94AB-8D0E1A24B0BB}"/>
              </a:ext>
            </a:extLst>
          </p:cNvPr>
          <p:cNvSpPr/>
          <p:nvPr/>
        </p:nvSpPr>
        <p:spPr>
          <a:xfrm>
            <a:off x="3312631" y="2693171"/>
            <a:ext cx="936104" cy="93610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A2D06071-F5E1-4174-BBFC-60D7E72B2F37}"/>
              </a:ext>
            </a:extLst>
          </p:cNvPr>
          <p:cNvSpPr/>
          <p:nvPr/>
        </p:nvSpPr>
        <p:spPr>
          <a:xfrm>
            <a:off x="4371869" y="2688801"/>
            <a:ext cx="936104" cy="93610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39BC65DD-DDE5-40C2-8D1C-1BED8DD0512E}"/>
              </a:ext>
            </a:extLst>
          </p:cNvPr>
          <p:cNvSpPr/>
          <p:nvPr/>
        </p:nvSpPr>
        <p:spPr>
          <a:xfrm>
            <a:off x="5483960" y="2688801"/>
            <a:ext cx="936104" cy="93610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3E14D3E2-01D3-47C3-9430-B553E7BE6096}"/>
              </a:ext>
            </a:extLst>
          </p:cNvPr>
          <p:cNvSpPr/>
          <p:nvPr/>
        </p:nvSpPr>
        <p:spPr>
          <a:xfrm>
            <a:off x="6597209" y="2676809"/>
            <a:ext cx="936104" cy="93610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7C6F9FB6-AA56-471E-93FF-EA8A01F31720}"/>
              </a:ext>
            </a:extLst>
          </p:cNvPr>
          <p:cNvSpPr/>
          <p:nvPr/>
        </p:nvSpPr>
        <p:spPr>
          <a:xfrm>
            <a:off x="1115616" y="4005064"/>
            <a:ext cx="936104" cy="93610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11A561D8-C5D7-43FF-965F-5ABD8848E68B}"/>
              </a:ext>
            </a:extLst>
          </p:cNvPr>
          <p:cNvSpPr/>
          <p:nvPr/>
        </p:nvSpPr>
        <p:spPr>
          <a:xfrm>
            <a:off x="2227518" y="3999807"/>
            <a:ext cx="936104" cy="93610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CEA72BB3-0C5A-4E90-B7A3-19CD8540CC29}"/>
              </a:ext>
            </a:extLst>
          </p:cNvPr>
          <p:cNvSpPr/>
          <p:nvPr/>
        </p:nvSpPr>
        <p:spPr>
          <a:xfrm>
            <a:off x="3340307" y="3999807"/>
            <a:ext cx="936104" cy="93610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8E80D275-5C63-417A-A822-D8BC29FFAA60}"/>
              </a:ext>
            </a:extLst>
          </p:cNvPr>
          <p:cNvSpPr/>
          <p:nvPr/>
        </p:nvSpPr>
        <p:spPr>
          <a:xfrm>
            <a:off x="4413929" y="3971670"/>
            <a:ext cx="936104" cy="93610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8137E11E-8271-4C13-B63E-73A8EDE6FC24}"/>
              </a:ext>
            </a:extLst>
          </p:cNvPr>
          <p:cNvSpPr/>
          <p:nvPr/>
        </p:nvSpPr>
        <p:spPr>
          <a:xfrm>
            <a:off x="5563725" y="3977620"/>
            <a:ext cx="936104" cy="93610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AB75706B-7A9D-4F15-8BFD-CA2AEBFEA80E}"/>
              </a:ext>
            </a:extLst>
          </p:cNvPr>
          <p:cNvSpPr/>
          <p:nvPr/>
        </p:nvSpPr>
        <p:spPr>
          <a:xfrm>
            <a:off x="6637347" y="3969129"/>
            <a:ext cx="936104" cy="93610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4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0C4B49E-2309-4020-BBA8-CF9DD89B2E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4422051"/>
            <a:ext cx="1950589" cy="2360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B765CF17-0992-4A65-82D4-0A39E6A9120B}"/>
              </a:ext>
            </a:extLst>
          </p:cNvPr>
          <p:cNvSpPr/>
          <p:nvPr/>
        </p:nvSpPr>
        <p:spPr>
          <a:xfrm>
            <a:off x="2200631" y="2692702"/>
            <a:ext cx="936104" cy="936104"/>
          </a:xfrm>
          <a:prstGeom prst="roundRect">
            <a:avLst/>
          </a:prstGeom>
          <a:solidFill>
            <a:srgbClr val="F418E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id="{1BFCCE6C-6D5F-4B20-BA51-476D71859444}"/>
              </a:ext>
            </a:extLst>
          </p:cNvPr>
          <p:cNvSpPr/>
          <p:nvPr/>
        </p:nvSpPr>
        <p:spPr>
          <a:xfrm>
            <a:off x="3299788" y="2688801"/>
            <a:ext cx="936104" cy="936104"/>
          </a:xfrm>
          <a:prstGeom prst="roundRect">
            <a:avLst/>
          </a:prstGeom>
          <a:solidFill>
            <a:srgbClr val="F418E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7" name="Прямоугольник: скругленные углы 26">
            <a:extLst>
              <a:ext uri="{FF2B5EF4-FFF2-40B4-BE49-F238E27FC236}">
                <a16:creationId xmlns:a16="http://schemas.microsoft.com/office/drawing/2014/main" id="{E50694A9-94AF-4E1E-859A-808B4158537C}"/>
              </a:ext>
            </a:extLst>
          </p:cNvPr>
          <p:cNvSpPr/>
          <p:nvPr/>
        </p:nvSpPr>
        <p:spPr>
          <a:xfrm>
            <a:off x="5493157" y="2676809"/>
            <a:ext cx="936104" cy="936104"/>
          </a:xfrm>
          <a:prstGeom prst="roundRect">
            <a:avLst/>
          </a:prstGeom>
          <a:solidFill>
            <a:srgbClr val="F418E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8" name="Прямоугольник: скругленные углы 27">
            <a:extLst>
              <a:ext uri="{FF2B5EF4-FFF2-40B4-BE49-F238E27FC236}">
                <a16:creationId xmlns:a16="http://schemas.microsoft.com/office/drawing/2014/main" id="{430F09AC-77C8-4FE8-83BF-E2ACB6EED537}"/>
              </a:ext>
            </a:extLst>
          </p:cNvPr>
          <p:cNvSpPr/>
          <p:nvPr/>
        </p:nvSpPr>
        <p:spPr>
          <a:xfrm>
            <a:off x="2232284" y="3996320"/>
            <a:ext cx="936104" cy="936104"/>
          </a:xfrm>
          <a:prstGeom prst="roundRect">
            <a:avLst/>
          </a:prstGeom>
          <a:solidFill>
            <a:srgbClr val="F418E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29" name="Прямоугольник: скругленные углы 28">
            <a:extLst>
              <a:ext uri="{FF2B5EF4-FFF2-40B4-BE49-F238E27FC236}">
                <a16:creationId xmlns:a16="http://schemas.microsoft.com/office/drawing/2014/main" id="{D2C57BC4-1325-421F-A15A-2CFA5AAD59A5}"/>
              </a:ext>
            </a:extLst>
          </p:cNvPr>
          <p:cNvSpPr/>
          <p:nvPr/>
        </p:nvSpPr>
        <p:spPr>
          <a:xfrm>
            <a:off x="4413929" y="3965570"/>
            <a:ext cx="936104" cy="936104"/>
          </a:xfrm>
          <a:prstGeom prst="roundRect">
            <a:avLst/>
          </a:prstGeom>
          <a:solidFill>
            <a:srgbClr val="F418E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30" name="Прямоугольник: скругленные углы 29">
            <a:extLst>
              <a:ext uri="{FF2B5EF4-FFF2-40B4-BE49-F238E27FC236}">
                <a16:creationId xmlns:a16="http://schemas.microsoft.com/office/drawing/2014/main" id="{AE3169EB-B69D-4658-8C60-4F42FCECBC39}"/>
              </a:ext>
            </a:extLst>
          </p:cNvPr>
          <p:cNvSpPr/>
          <p:nvPr/>
        </p:nvSpPr>
        <p:spPr>
          <a:xfrm>
            <a:off x="5563725" y="3989612"/>
            <a:ext cx="936104" cy="936104"/>
          </a:xfrm>
          <a:prstGeom prst="roundRect">
            <a:avLst/>
          </a:prstGeom>
          <a:solidFill>
            <a:srgbClr val="F418E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60067535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10440722-05F2-470E-9BD0-17EDAF051563}"/>
              </a:ext>
            </a:extLst>
          </p:cNvPr>
          <p:cNvSpPr/>
          <p:nvPr/>
        </p:nvSpPr>
        <p:spPr>
          <a:xfrm>
            <a:off x="3491880" y="260648"/>
            <a:ext cx="2520280" cy="72008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Посчитай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0C4B49E-2309-4020-BBA8-CF9DD89B2E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4073509"/>
            <a:ext cx="2238621" cy="2708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вал 4">
            <a:extLst>
              <a:ext uri="{FF2B5EF4-FFF2-40B4-BE49-F238E27FC236}">
                <a16:creationId xmlns:a16="http://schemas.microsoft.com/office/drawing/2014/main" id="{8EF8D2DE-BAC9-4587-99AB-90DC5CB0DE00}"/>
              </a:ext>
            </a:extLst>
          </p:cNvPr>
          <p:cNvSpPr/>
          <p:nvPr/>
        </p:nvSpPr>
        <p:spPr>
          <a:xfrm>
            <a:off x="3524075" y="3088098"/>
            <a:ext cx="1062934" cy="1032922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/>
              <a:t>+1</a:t>
            </a: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58EE8F9D-5DF1-4521-A9B7-093F0CE99093}"/>
              </a:ext>
            </a:extLst>
          </p:cNvPr>
          <p:cNvSpPr/>
          <p:nvPr/>
        </p:nvSpPr>
        <p:spPr>
          <a:xfrm rot="19873491">
            <a:off x="3157910" y="1016688"/>
            <a:ext cx="864096" cy="1931144"/>
          </a:xfrm>
          <a:prstGeom prst="ellipse">
            <a:avLst/>
          </a:prstGeom>
          <a:solidFill>
            <a:srgbClr val="F418E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93558039-C03D-4D33-A640-B37C1159B184}"/>
              </a:ext>
            </a:extLst>
          </p:cNvPr>
          <p:cNvSpPr/>
          <p:nvPr/>
        </p:nvSpPr>
        <p:spPr>
          <a:xfrm rot="16480365">
            <a:off x="1871259" y="2594292"/>
            <a:ext cx="864096" cy="1931144"/>
          </a:xfrm>
          <a:prstGeom prst="ellipse">
            <a:avLst/>
          </a:prstGeom>
          <a:solidFill>
            <a:srgbClr val="F418E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F730C578-410A-48BD-B935-9BE605545CA9}"/>
              </a:ext>
            </a:extLst>
          </p:cNvPr>
          <p:cNvSpPr/>
          <p:nvPr/>
        </p:nvSpPr>
        <p:spPr>
          <a:xfrm rot="18562790">
            <a:off x="2272194" y="1529709"/>
            <a:ext cx="864096" cy="1931144"/>
          </a:xfrm>
          <a:prstGeom prst="ellipse">
            <a:avLst/>
          </a:prstGeom>
          <a:solidFill>
            <a:srgbClr val="F418E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C6393DD7-12F1-41B4-98BC-1ED300939EB7}"/>
              </a:ext>
            </a:extLst>
          </p:cNvPr>
          <p:cNvSpPr/>
          <p:nvPr/>
        </p:nvSpPr>
        <p:spPr>
          <a:xfrm rot="3263349">
            <a:off x="2114861" y="3651781"/>
            <a:ext cx="864096" cy="1931144"/>
          </a:xfrm>
          <a:prstGeom prst="ellipse">
            <a:avLst/>
          </a:prstGeom>
          <a:solidFill>
            <a:srgbClr val="F418E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b="1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7EA5560C-0FBC-4A27-A4BC-71DAFC613D2A}"/>
              </a:ext>
            </a:extLst>
          </p:cNvPr>
          <p:cNvSpPr/>
          <p:nvPr/>
        </p:nvSpPr>
        <p:spPr>
          <a:xfrm rot="1406836">
            <a:off x="4419899" y="1078241"/>
            <a:ext cx="864096" cy="1931144"/>
          </a:xfrm>
          <a:prstGeom prst="ellipse">
            <a:avLst/>
          </a:prstGeom>
          <a:solidFill>
            <a:srgbClr val="F418E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b="1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15FA94B6-E1F0-4480-8930-F3E379321498}"/>
              </a:ext>
            </a:extLst>
          </p:cNvPr>
          <p:cNvSpPr/>
          <p:nvPr/>
        </p:nvSpPr>
        <p:spPr>
          <a:xfrm rot="678500">
            <a:off x="3014370" y="4284144"/>
            <a:ext cx="864096" cy="1931144"/>
          </a:xfrm>
          <a:prstGeom prst="ellipse">
            <a:avLst/>
          </a:prstGeom>
          <a:solidFill>
            <a:srgbClr val="F418E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b="1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A3195FFB-5C39-478E-8D96-8C59AC9B442C}"/>
              </a:ext>
            </a:extLst>
          </p:cNvPr>
          <p:cNvSpPr/>
          <p:nvPr/>
        </p:nvSpPr>
        <p:spPr>
          <a:xfrm rot="21029959">
            <a:off x="4121194" y="4373408"/>
            <a:ext cx="864096" cy="1931144"/>
          </a:xfrm>
          <a:prstGeom prst="ellipse">
            <a:avLst/>
          </a:prstGeom>
          <a:solidFill>
            <a:srgbClr val="F418E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b="1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A20878BE-6891-4B09-B55D-72A4A55FB2ED}"/>
              </a:ext>
            </a:extLst>
          </p:cNvPr>
          <p:cNvSpPr/>
          <p:nvPr/>
        </p:nvSpPr>
        <p:spPr>
          <a:xfrm rot="18325924">
            <a:off x="5158420" y="3476031"/>
            <a:ext cx="864096" cy="1931144"/>
          </a:xfrm>
          <a:prstGeom prst="ellipse">
            <a:avLst/>
          </a:prstGeom>
          <a:solidFill>
            <a:srgbClr val="F418E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b="1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A8E3D86F-B433-4A85-8011-ABDED8AF6ED6}"/>
              </a:ext>
            </a:extLst>
          </p:cNvPr>
          <p:cNvSpPr/>
          <p:nvPr/>
        </p:nvSpPr>
        <p:spPr>
          <a:xfrm rot="4373589">
            <a:off x="5265597" y="2003695"/>
            <a:ext cx="864096" cy="1931144"/>
          </a:xfrm>
          <a:prstGeom prst="ellipse">
            <a:avLst/>
          </a:prstGeom>
          <a:solidFill>
            <a:srgbClr val="F418E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b="1" dirty="0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70793383-B466-4D6C-82DF-849D15933790}"/>
              </a:ext>
            </a:extLst>
          </p:cNvPr>
          <p:cNvSpPr/>
          <p:nvPr/>
        </p:nvSpPr>
        <p:spPr>
          <a:xfrm>
            <a:off x="3527620" y="3082769"/>
            <a:ext cx="1062934" cy="1032922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/>
              <a:t>-1</a:t>
            </a:r>
          </a:p>
        </p:txBody>
      </p:sp>
    </p:spTree>
    <p:extLst>
      <p:ext uri="{BB962C8B-B14F-4D97-AF65-F5344CB8AC3E}">
        <p14:creationId xmlns:p14="http://schemas.microsoft.com/office/powerpoint/2010/main" val="273124849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10440722-05F2-470E-9BD0-17EDAF051563}"/>
              </a:ext>
            </a:extLst>
          </p:cNvPr>
          <p:cNvSpPr/>
          <p:nvPr/>
        </p:nvSpPr>
        <p:spPr>
          <a:xfrm>
            <a:off x="3779912" y="404664"/>
            <a:ext cx="1872208" cy="648072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??????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15E1390A-C026-4471-AFAD-ADD2F8DBC1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9723" y="1844824"/>
            <a:ext cx="4684553" cy="2964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0861515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10440722-05F2-470E-9BD0-17EDAF051563}"/>
              </a:ext>
            </a:extLst>
          </p:cNvPr>
          <p:cNvSpPr/>
          <p:nvPr/>
        </p:nvSpPr>
        <p:spPr>
          <a:xfrm>
            <a:off x="3059832" y="332656"/>
            <a:ext cx="2952328" cy="648072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Тема урока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0CFB22F8-C352-4DBD-8851-CA5B81B20FF2}"/>
              </a:ext>
            </a:extLst>
          </p:cNvPr>
          <p:cNvSpPr/>
          <p:nvPr/>
        </p:nvSpPr>
        <p:spPr>
          <a:xfrm>
            <a:off x="1547664" y="1556792"/>
            <a:ext cx="5940660" cy="648072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Числа 1, 2, 3, 4, 5, 6, 7, 8, 9, 10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55CBE47D-6872-4392-8FE8-F14FBFC87D1A}"/>
              </a:ext>
            </a:extLst>
          </p:cNvPr>
          <p:cNvSpPr/>
          <p:nvPr/>
        </p:nvSpPr>
        <p:spPr>
          <a:xfrm>
            <a:off x="2429762" y="2564904"/>
            <a:ext cx="4176464" cy="1008112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Число 10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756F6206-864F-48CB-B92F-6A2F2C4CA2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4073509"/>
            <a:ext cx="2238621" cy="2708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365570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10440722-05F2-470E-9BD0-17EDAF051563}"/>
              </a:ext>
            </a:extLst>
          </p:cNvPr>
          <p:cNvSpPr/>
          <p:nvPr/>
        </p:nvSpPr>
        <p:spPr>
          <a:xfrm>
            <a:off x="2771800" y="260648"/>
            <a:ext cx="4032448" cy="72008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Составь задачи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D66AB0E-5BA8-42D3-B53C-928925DD373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63" t="22281" r="39763" b="57222"/>
          <a:stretch/>
        </p:blipFill>
        <p:spPr>
          <a:xfrm>
            <a:off x="1331640" y="1196752"/>
            <a:ext cx="5832648" cy="38164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0C4B49E-2309-4020-BBA8-CF9DD89B2E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4073509"/>
            <a:ext cx="2238621" cy="2708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3064729B-0C51-490E-BE44-F89899643983}"/>
              </a:ext>
            </a:extLst>
          </p:cNvPr>
          <p:cNvSpPr/>
          <p:nvPr/>
        </p:nvSpPr>
        <p:spPr>
          <a:xfrm>
            <a:off x="539553" y="5301208"/>
            <a:ext cx="2304256" cy="57606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9 + 1 = 10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8C98A01B-55E1-4E5A-B0AD-3BCF926FC3BC}"/>
              </a:ext>
            </a:extLst>
          </p:cNvPr>
          <p:cNvSpPr/>
          <p:nvPr/>
        </p:nvSpPr>
        <p:spPr>
          <a:xfrm>
            <a:off x="755576" y="6021288"/>
            <a:ext cx="1579537" cy="57606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10    9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E06E9BC3-65FD-46F8-B198-D784CE15F0EE}"/>
              </a:ext>
            </a:extLst>
          </p:cNvPr>
          <p:cNvSpPr/>
          <p:nvPr/>
        </p:nvSpPr>
        <p:spPr>
          <a:xfrm>
            <a:off x="3419872" y="5321738"/>
            <a:ext cx="2304256" cy="57606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10 – 1 = 9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310CCAD0-D01C-4ABA-A038-B884A6373386}"/>
              </a:ext>
            </a:extLst>
          </p:cNvPr>
          <p:cNvSpPr/>
          <p:nvPr/>
        </p:nvSpPr>
        <p:spPr>
          <a:xfrm>
            <a:off x="3628761" y="6021288"/>
            <a:ext cx="1780954" cy="57606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9    10</a:t>
            </a: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19D8EA91-0173-4A60-9C7C-6A11C2E141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509702" y="6127493"/>
            <a:ext cx="363957" cy="363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7ED20906-E8A6-48B1-93AB-37DFBF8130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78559">
            <a:off x="4216343" y="6127494"/>
            <a:ext cx="363957" cy="363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969421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3064729B-0C51-490E-BE44-F89899643983}"/>
              </a:ext>
            </a:extLst>
          </p:cNvPr>
          <p:cNvSpPr/>
          <p:nvPr/>
        </p:nvSpPr>
        <p:spPr>
          <a:xfrm>
            <a:off x="1331640" y="4484399"/>
            <a:ext cx="2304256" cy="57606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9 + 1 = 10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E06E9BC3-65FD-46F8-B198-D784CE15F0EE}"/>
              </a:ext>
            </a:extLst>
          </p:cNvPr>
          <p:cNvSpPr/>
          <p:nvPr/>
        </p:nvSpPr>
        <p:spPr>
          <a:xfrm>
            <a:off x="4758710" y="4484399"/>
            <a:ext cx="2304256" cy="57606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10 – 1 = 9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EF9A026-5D90-4E6D-BFFE-E2870AFD355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38" t="50000" r="38975" b="28580"/>
          <a:stretch/>
        </p:blipFill>
        <p:spPr>
          <a:xfrm>
            <a:off x="811299" y="260648"/>
            <a:ext cx="7145077" cy="38884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2CC7D8A3-4149-4263-9226-F71163EC8B09}"/>
              </a:ext>
            </a:extLst>
          </p:cNvPr>
          <p:cNvCxnSpPr/>
          <p:nvPr/>
        </p:nvCxnSpPr>
        <p:spPr>
          <a:xfrm>
            <a:off x="7062357" y="4005064"/>
            <a:ext cx="792088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553E8DDC-9741-4B4B-8521-A9DD968E6B52}"/>
              </a:ext>
            </a:extLst>
          </p:cNvPr>
          <p:cNvCxnSpPr>
            <a:cxnSpLocks/>
          </p:cNvCxnSpPr>
          <p:nvPr/>
        </p:nvCxnSpPr>
        <p:spPr>
          <a:xfrm flipH="1" flipV="1">
            <a:off x="7062357" y="2636912"/>
            <a:ext cx="872480" cy="8384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969107CA-D612-47DC-80B3-DBD14944E75F}"/>
              </a:ext>
            </a:extLst>
          </p:cNvPr>
          <p:cNvSpPr txBox="1"/>
          <p:nvPr/>
        </p:nvSpPr>
        <p:spPr>
          <a:xfrm>
            <a:off x="1475656" y="5589240"/>
            <a:ext cx="2016224" cy="576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9AB67479-4D0F-487A-A3E4-DA31D32949FE}"/>
              </a:ext>
            </a:extLst>
          </p:cNvPr>
          <p:cNvSpPr/>
          <p:nvPr/>
        </p:nvSpPr>
        <p:spPr>
          <a:xfrm>
            <a:off x="1336102" y="5301208"/>
            <a:ext cx="2304256" cy="57606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 10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&gt;9</a:t>
            </a:r>
            <a:endParaRPr lang="ru-RU" sz="4000" b="1" dirty="0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DDF16D4D-D908-4E81-B5D6-EF05CB26DAB1}"/>
              </a:ext>
            </a:extLst>
          </p:cNvPr>
          <p:cNvSpPr/>
          <p:nvPr/>
        </p:nvSpPr>
        <p:spPr>
          <a:xfrm>
            <a:off x="4758101" y="5301208"/>
            <a:ext cx="2304256" cy="57606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9&lt;10</a:t>
            </a:r>
            <a:endParaRPr lang="ru-RU" sz="4000" b="1" dirty="0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489955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1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0C4B49E-2309-4020-BBA8-CF9DD89B2E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4073509"/>
            <a:ext cx="2238621" cy="2708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2C259E5-1AC2-465E-B965-0AC3AD00ADF5}"/>
              </a:ext>
            </a:extLst>
          </p:cNvPr>
          <p:cNvSpPr/>
          <p:nvPr/>
        </p:nvSpPr>
        <p:spPr>
          <a:xfrm>
            <a:off x="1115616" y="1858609"/>
            <a:ext cx="3816424" cy="475252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Равнобедренный треугольник 4">
            <a:extLst>
              <a:ext uri="{FF2B5EF4-FFF2-40B4-BE49-F238E27FC236}">
                <a16:creationId xmlns:a16="http://schemas.microsoft.com/office/drawing/2014/main" id="{F0DCDE7E-F5E1-434B-B11C-951A4258C10A}"/>
              </a:ext>
            </a:extLst>
          </p:cNvPr>
          <p:cNvSpPr/>
          <p:nvPr/>
        </p:nvSpPr>
        <p:spPr>
          <a:xfrm>
            <a:off x="935596" y="778489"/>
            <a:ext cx="4176464" cy="1080120"/>
          </a:xfrm>
          <a:prstGeom prst="triangle">
            <a:avLst/>
          </a:prstGeom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364420E1-0440-4785-BFFA-26C6BADB6C23}"/>
              </a:ext>
            </a:extLst>
          </p:cNvPr>
          <p:cNvSpPr/>
          <p:nvPr/>
        </p:nvSpPr>
        <p:spPr>
          <a:xfrm>
            <a:off x="2534796" y="908720"/>
            <a:ext cx="978063" cy="864096"/>
          </a:xfrm>
          <a:prstGeom prst="ellipse">
            <a:avLst/>
          </a:prstGeom>
          <a:solidFill>
            <a:srgbClr val="F418E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</a:rPr>
              <a:t>10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60E2B10-8F4D-41C1-A779-34D045CF7648}"/>
              </a:ext>
            </a:extLst>
          </p:cNvPr>
          <p:cNvSpPr/>
          <p:nvPr/>
        </p:nvSpPr>
        <p:spPr>
          <a:xfrm>
            <a:off x="1475656" y="2045521"/>
            <a:ext cx="720080" cy="68942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65BB6CB-909B-40AE-BB58-FC029A01760D}"/>
              </a:ext>
            </a:extLst>
          </p:cNvPr>
          <p:cNvSpPr/>
          <p:nvPr/>
        </p:nvSpPr>
        <p:spPr>
          <a:xfrm>
            <a:off x="1484435" y="2921860"/>
            <a:ext cx="720080" cy="68942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96ACE31-2EFA-4933-9A2A-9C2E0CEF5269}"/>
              </a:ext>
            </a:extLst>
          </p:cNvPr>
          <p:cNvSpPr/>
          <p:nvPr/>
        </p:nvSpPr>
        <p:spPr>
          <a:xfrm>
            <a:off x="1475656" y="3770630"/>
            <a:ext cx="720080" cy="68942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45126EC-38DA-47F3-ACD7-1E109797B3A2}"/>
              </a:ext>
            </a:extLst>
          </p:cNvPr>
          <p:cNvSpPr/>
          <p:nvPr/>
        </p:nvSpPr>
        <p:spPr>
          <a:xfrm>
            <a:off x="1484435" y="4654678"/>
            <a:ext cx="720080" cy="68942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0774924-95CC-427F-AF7B-6B38BEC7D2D0}"/>
              </a:ext>
            </a:extLst>
          </p:cNvPr>
          <p:cNvSpPr/>
          <p:nvPr/>
        </p:nvSpPr>
        <p:spPr>
          <a:xfrm>
            <a:off x="1484435" y="5570232"/>
            <a:ext cx="720080" cy="68942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1A41D86-8388-453E-9348-F8C1F4F92511}"/>
              </a:ext>
            </a:extLst>
          </p:cNvPr>
          <p:cNvSpPr/>
          <p:nvPr/>
        </p:nvSpPr>
        <p:spPr>
          <a:xfrm>
            <a:off x="3512859" y="2045520"/>
            <a:ext cx="720080" cy="68942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F49E3EE8-2AF2-4FBE-8C19-0A982241302F}"/>
              </a:ext>
            </a:extLst>
          </p:cNvPr>
          <p:cNvSpPr/>
          <p:nvPr/>
        </p:nvSpPr>
        <p:spPr>
          <a:xfrm>
            <a:off x="3512859" y="2926393"/>
            <a:ext cx="720080" cy="68942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3084EEA-7077-4BC0-B4E3-82A75555EAF8}"/>
              </a:ext>
            </a:extLst>
          </p:cNvPr>
          <p:cNvSpPr/>
          <p:nvPr/>
        </p:nvSpPr>
        <p:spPr>
          <a:xfrm>
            <a:off x="3508948" y="3799877"/>
            <a:ext cx="720080" cy="68942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E4A0C17C-B921-49D2-80FC-627199B04CE5}"/>
              </a:ext>
            </a:extLst>
          </p:cNvPr>
          <p:cNvSpPr/>
          <p:nvPr/>
        </p:nvSpPr>
        <p:spPr>
          <a:xfrm>
            <a:off x="3508948" y="4661064"/>
            <a:ext cx="720080" cy="68942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F8EDD9D-0FC3-41C4-AA76-EB80F554EF0C}"/>
              </a:ext>
            </a:extLst>
          </p:cNvPr>
          <p:cNvSpPr/>
          <p:nvPr/>
        </p:nvSpPr>
        <p:spPr>
          <a:xfrm>
            <a:off x="3495801" y="5604566"/>
            <a:ext cx="720080" cy="68942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89337DCD-4F7F-4ABE-8BE6-21CEFE964598}"/>
              </a:ext>
            </a:extLst>
          </p:cNvPr>
          <p:cNvSpPr/>
          <p:nvPr/>
        </p:nvSpPr>
        <p:spPr>
          <a:xfrm>
            <a:off x="3508948" y="2045519"/>
            <a:ext cx="720080" cy="68942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8E9C1D9B-28AC-4BC1-89F1-ADBCB1494BCC}"/>
              </a:ext>
            </a:extLst>
          </p:cNvPr>
          <p:cNvSpPr/>
          <p:nvPr/>
        </p:nvSpPr>
        <p:spPr>
          <a:xfrm>
            <a:off x="3502370" y="2922842"/>
            <a:ext cx="720080" cy="68942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45567DBA-583A-4C2E-9FF5-EE9B93E01F94}"/>
              </a:ext>
            </a:extLst>
          </p:cNvPr>
          <p:cNvSpPr/>
          <p:nvPr/>
        </p:nvSpPr>
        <p:spPr>
          <a:xfrm>
            <a:off x="3502370" y="3790497"/>
            <a:ext cx="720080" cy="68942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03B9329A-5DC4-4D57-A6E6-D3B2A48FF3D6}"/>
              </a:ext>
            </a:extLst>
          </p:cNvPr>
          <p:cNvSpPr/>
          <p:nvPr/>
        </p:nvSpPr>
        <p:spPr>
          <a:xfrm>
            <a:off x="3508948" y="4661704"/>
            <a:ext cx="720080" cy="68942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A4A0C13D-8ECB-4D8C-9F3B-62CD2E5DCF73}"/>
              </a:ext>
            </a:extLst>
          </p:cNvPr>
          <p:cNvSpPr/>
          <p:nvPr/>
        </p:nvSpPr>
        <p:spPr>
          <a:xfrm>
            <a:off x="3495801" y="5603022"/>
            <a:ext cx="720080" cy="68942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67C9DA98-C076-4DC3-B5C0-026FFB056E8A}"/>
              </a:ext>
            </a:extLst>
          </p:cNvPr>
          <p:cNvSpPr/>
          <p:nvPr/>
        </p:nvSpPr>
        <p:spPr>
          <a:xfrm>
            <a:off x="1315099" y="128873"/>
            <a:ext cx="6696744" cy="648072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 </a:t>
            </a:r>
            <a:r>
              <a:rPr lang="ru-RU" sz="48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1, 2, 3, 4, 5, 6, 7, 8, 9, 10</a:t>
            </a:r>
          </a:p>
        </p:txBody>
      </p:sp>
    </p:spTree>
    <p:extLst>
      <p:ext uri="{BB962C8B-B14F-4D97-AF65-F5344CB8AC3E}">
        <p14:creationId xmlns:p14="http://schemas.microsoft.com/office/powerpoint/2010/main" val="330363485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0C4B49E-2309-4020-BBA8-CF9DD89B2E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4073509"/>
            <a:ext cx="2238621" cy="2708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2C259E5-1AC2-465E-B965-0AC3AD00ADF5}"/>
              </a:ext>
            </a:extLst>
          </p:cNvPr>
          <p:cNvSpPr/>
          <p:nvPr/>
        </p:nvSpPr>
        <p:spPr>
          <a:xfrm>
            <a:off x="1115616" y="1858609"/>
            <a:ext cx="3816424" cy="475252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Равнобедренный треугольник 4">
            <a:extLst>
              <a:ext uri="{FF2B5EF4-FFF2-40B4-BE49-F238E27FC236}">
                <a16:creationId xmlns:a16="http://schemas.microsoft.com/office/drawing/2014/main" id="{F0DCDE7E-F5E1-434B-B11C-951A4258C10A}"/>
              </a:ext>
            </a:extLst>
          </p:cNvPr>
          <p:cNvSpPr/>
          <p:nvPr/>
        </p:nvSpPr>
        <p:spPr>
          <a:xfrm>
            <a:off x="935596" y="778489"/>
            <a:ext cx="4176464" cy="1080120"/>
          </a:xfrm>
          <a:prstGeom prst="triangle">
            <a:avLst/>
          </a:prstGeom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364420E1-0440-4785-BFFA-26C6BADB6C23}"/>
              </a:ext>
            </a:extLst>
          </p:cNvPr>
          <p:cNvSpPr/>
          <p:nvPr/>
        </p:nvSpPr>
        <p:spPr>
          <a:xfrm>
            <a:off x="2545287" y="989449"/>
            <a:ext cx="957083" cy="775212"/>
          </a:xfrm>
          <a:prstGeom prst="ellipse">
            <a:avLst/>
          </a:prstGeom>
          <a:solidFill>
            <a:srgbClr val="F418E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</a:rPr>
              <a:t>10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60E2B10-8F4D-41C1-A779-34D045CF7648}"/>
              </a:ext>
            </a:extLst>
          </p:cNvPr>
          <p:cNvSpPr/>
          <p:nvPr/>
        </p:nvSpPr>
        <p:spPr>
          <a:xfrm>
            <a:off x="1475656" y="2045521"/>
            <a:ext cx="720080" cy="68942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65BB6CB-909B-40AE-BB58-FC029A01760D}"/>
              </a:ext>
            </a:extLst>
          </p:cNvPr>
          <p:cNvSpPr/>
          <p:nvPr/>
        </p:nvSpPr>
        <p:spPr>
          <a:xfrm>
            <a:off x="1484435" y="2921860"/>
            <a:ext cx="720080" cy="68942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96ACE31-2EFA-4933-9A2A-9C2E0CEF5269}"/>
              </a:ext>
            </a:extLst>
          </p:cNvPr>
          <p:cNvSpPr/>
          <p:nvPr/>
        </p:nvSpPr>
        <p:spPr>
          <a:xfrm>
            <a:off x="1475656" y="3770630"/>
            <a:ext cx="720080" cy="68942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45126EC-38DA-47F3-ACD7-1E109797B3A2}"/>
              </a:ext>
            </a:extLst>
          </p:cNvPr>
          <p:cNvSpPr/>
          <p:nvPr/>
        </p:nvSpPr>
        <p:spPr>
          <a:xfrm>
            <a:off x="1484435" y="4654678"/>
            <a:ext cx="720080" cy="68942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0774924-95CC-427F-AF7B-6B38BEC7D2D0}"/>
              </a:ext>
            </a:extLst>
          </p:cNvPr>
          <p:cNvSpPr/>
          <p:nvPr/>
        </p:nvSpPr>
        <p:spPr>
          <a:xfrm>
            <a:off x="1484435" y="5570232"/>
            <a:ext cx="720080" cy="68942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1A41D86-8388-453E-9348-F8C1F4F92511}"/>
              </a:ext>
            </a:extLst>
          </p:cNvPr>
          <p:cNvSpPr/>
          <p:nvPr/>
        </p:nvSpPr>
        <p:spPr>
          <a:xfrm>
            <a:off x="3512859" y="2045520"/>
            <a:ext cx="720080" cy="68942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F49E3EE8-2AF2-4FBE-8C19-0A982241302F}"/>
              </a:ext>
            </a:extLst>
          </p:cNvPr>
          <p:cNvSpPr/>
          <p:nvPr/>
        </p:nvSpPr>
        <p:spPr>
          <a:xfrm>
            <a:off x="3512859" y="2926393"/>
            <a:ext cx="720080" cy="68942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3084EEA-7077-4BC0-B4E3-82A75555EAF8}"/>
              </a:ext>
            </a:extLst>
          </p:cNvPr>
          <p:cNvSpPr/>
          <p:nvPr/>
        </p:nvSpPr>
        <p:spPr>
          <a:xfrm>
            <a:off x="3508948" y="3799877"/>
            <a:ext cx="720080" cy="68942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E4A0C17C-B921-49D2-80FC-627199B04CE5}"/>
              </a:ext>
            </a:extLst>
          </p:cNvPr>
          <p:cNvSpPr/>
          <p:nvPr/>
        </p:nvSpPr>
        <p:spPr>
          <a:xfrm>
            <a:off x="3508948" y="4661064"/>
            <a:ext cx="720080" cy="68942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F8EDD9D-0FC3-41C4-AA76-EB80F554EF0C}"/>
              </a:ext>
            </a:extLst>
          </p:cNvPr>
          <p:cNvSpPr/>
          <p:nvPr/>
        </p:nvSpPr>
        <p:spPr>
          <a:xfrm>
            <a:off x="3495801" y="5604566"/>
            <a:ext cx="720080" cy="68942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89337DCD-4F7F-4ABE-8BE6-21CEFE964598}"/>
              </a:ext>
            </a:extLst>
          </p:cNvPr>
          <p:cNvSpPr/>
          <p:nvPr/>
        </p:nvSpPr>
        <p:spPr>
          <a:xfrm>
            <a:off x="3508948" y="2045519"/>
            <a:ext cx="720080" cy="68942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8E9C1D9B-28AC-4BC1-89F1-ADBCB1494BCC}"/>
              </a:ext>
            </a:extLst>
          </p:cNvPr>
          <p:cNvSpPr/>
          <p:nvPr/>
        </p:nvSpPr>
        <p:spPr>
          <a:xfrm>
            <a:off x="3502370" y="2922842"/>
            <a:ext cx="720080" cy="68942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45567DBA-583A-4C2E-9FF5-EE9B93E01F94}"/>
              </a:ext>
            </a:extLst>
          </p:cNvPr>
          <p:cNvSpPr/>
          <p:nvPr/>
        </p:nvSpPr>
        <p:spPr>
          <a:xfrm>
            <a:off x="3502370" y="3790497"/>
            <a:ext cx="720080" cy="68942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03B9329A-5DC4-4D57-A6E6-D3B2A48FF3D6}"/>
              </a:ext>
            </a:extLst>
          </p:cNvPr>
          <p:cNvSpPr/>
          <p:nvPr/>
        </p:nvSpPr>
        <p:spPr>
          <a:xfrm>
            <a:off x="3508948" y="4661704"/>
            <a:ext cx="720080" cy="68942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A4A0C13D-8ECB-4D8C-9F3B-62CD2E5DCF73}"/>
              </a:ext>
            </a:extLst>
          </p:cNvPr>
          <p:cNvSpPr/>
          <p:nvPr/>
        </p:nvSpPr>
        <p:spPr>
          <a:xfrm>
            <a:off x="3495801" y="5603022"/>
            <a:ext cx="720080" cy="68942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B9BFE8A1-73EF-4B66-B176-4596D42F59E4}"/>
              </a:ext>
            </a:extLst>
          </p:cNvPr>
          <p:cNvSpPr/>
          <p:nvPr/>
        </p:nvSpPr>
        <p:spPr>
          <a:xfrm>
            <a:off x="1314916" y="70168"/>
            <a:ext cx="6696744" cy="648072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 </a:t>
            </a:r>
            <a:r>
              <a:rPr lang="ru-RU" sz="48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1, 2, 3, 4, 5, 6, 7, 8, 9, 10</a:t>
            </a:r>
          </a:p>
        </p:txBody>
      </p:sp>
    </p:spTree>
    <p:extLst>
      <p:ext uri="{BB962C8B-B14F-4D97-AF65-F5344CB8AC3E}">
        <p14:creationId xmlns:p14="http://schemas.microsoft.com/office/powerpoint/2010/main" val="372726155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53579" y="404486"/>
            <a:ext cx="81009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монетами, изображенными на полях набрать число 10?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071615"/>
            <a:ext cx="1451595" cy="4317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1156" y="1358593"/>
            <a:ext cx="1117942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222766" y="1196752"/>
            <a:ext cx="31629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0070C0"/>
                </a:solidFill>
              </a:rPr>
              <a:t>5р+2р+2р+1р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78750" y="2335813"/>
            <a:ext cx="31629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00B050"/>
                </a:solidFill>
              </a:rPr>
              <a:t>5р+2р+1р+1+1р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932040" y="3420289"/>
            <a:ext cx="3744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</a:rPr>
              <a:t>5р+1р+1р+1р+1р+1р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35695" y="5499229"/>
            <a:ext cx="697118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Какое наименьшее количество монет можно использовать?</a:t>
            </a:r>
          </a:p>
        </p:txBody>
      </p:sp>
    </p:spTree>
    <p:extLst>
      <p:ext uri="{BB962C8B-B14F-4D97-AF65-F5344CB8AC3E}">
        <p14:creationId xmlns:p14="http://schemas.microsoft.com/office/powerpoint/2010/main" val="111001411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10440722-05F2-470E-9BD0-17EDAF051563}"/>
              </a:ext>
            </a:extLst>
          </p:cNvPr>
          <p:cNvSpPr/>
          <p:nvPr/>
        </p:nvSpPr>
        <p:spPr>
          <a:xfrm>
            <a:off x="3275856" y="260648"/>
            <a:ext cx="2736304" cy="72008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Образец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AD7E5CF-E1DC-49F0-956C-015D00C0A0D5}"/>
              </a:ext>
            </a:extLst>
          </p:cNvPr>
          <p:cNvSpPr/>
          <p:nvPr/>
        </p:nvSpPr>
        <p:spPr>
          <a:xfrm>
            <a:off x="539552" y="1556792"/>
            <a:ext cx="3482210" cy="329533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F5E820-D473-43B4-93D5-6CDA01BF4C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135546" y="2393953"/>
            <a:ext cx="4832405" cy="1285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EF977EE7-AAC8-444F-BB4F-20CF9ADE0A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825" y="2553669"/>
            <a:ext cx="4904928" cy="1285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4D50CBF3-74DF-4503-8F1E-5900D4AC442C}"/>
              </a:ext>
            </a:extLst>
          </p:cNvPr>
          <p:cNvCxnSpPr>
            <a:cxnSpLocks/>
          </p:cNvCxnSpPr>
          <p:nvPr/>
        </p:nvCxnSpPr>
        <p:spPr>
          <a:xfrm flipV="1">
            <a:off x="2195736" y="1556790"/>
            <a:ext cx="1796890" cy="158417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30B7620-F225-476A-8131-FA3AD6AD2FBA}"/>
              </a:ext>
            </a:extLst>
          </p:cNvPr>
          <p:cNvSpPr/>
          <p:nvPr/>
        </p:nvSpPr>
        <p:spPr>
          <a:xfrm>
            <a:off x="4043893" y="1556790"/>
            <a:ext cx="3482210" cy="329533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0C4B49E-2309-4020-BBA8-CF9DD89B2E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4073509"/>
            <a:ext cx="2238621" cy="2708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A7CA1DAB-8129-497A-9BCA-E72581506371}"/>
              </a:ext>
            </a:extLst>
          </p:cNvPr>
          <p:cNvCxnSpPr>
            <a:cxnSpLocks/>
          </p:cNvCxnSpPr>
          <p:nvPr/>
        </p:nvCxnSpPr>
        <p:spPr>
          <a:xfrm flipV="1">
            <a:off x="2195736" y="1556790"/>
            <a:ext cx="1807956" cy="3295333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D29F8681-AF15-4DD1-BF96-E74CF2D4A4EA}"/>
              </a:ext>
            </a:extLst>
          </p:cNvPr>
          <p:cNvCxnSpPr/>
          <p:nvPr/>
        </p:nvCxnSpPr>
        <p:spPr>
          <a:xfrm flipV="1">
            <a:off x="2735796" y="1933804"/>
            <a:ext cx="540060" cy="50405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34ED0775-0C0B-4157-B1AB-5ADF2073B219}"/>
              </a:ext>
            </a:extLst>
          </p:cNvPr>
          <p:cNvCxnSpPr>
            <a:cxnSpLocks/>
          </p:cNvCxnSpPr>
          <p:nvPr/>
        </p:nvCxnSpPr>
        <p:spPr>
          <a:xfrm flipH="1">
            <a:off x="3005826" y="3237233"/>
            <a:ext cx="332433" cy="57780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4">
            <a:extLst>
              <a:ext uri="{FF2B5EF4-FFF2-40B4-BE49-F238E27FC236}">
                <a16:creationId xmlns:a16="http://schemas.microsoft.com/office/drawing/2014/main" id="{691D30D1-5472-4739-B8C3-64ABD1F012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9149" y="2565696"/>
            <a:ext cx="4904928" cy="1285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>
            <a:extLst>
              <a:ext uri="{FF2B5EF4-FFF2-40B4-BE49-F238E27FC236}">
                <a16:creationId xmlns:a16="http://schemas.microsoft.com/office/drawing/2014/main" id="{E236133C-BB20-4938-B5F6-01CF083664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339755" y="2418679"/>
            <a:ext cx="4832405" cy="1285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Взрыв: 8 точек 15">
            <a:extLst>
              <a:ext uri="{FF2B5EF4-FFF2-40B4-BE49-F238E27FC236}">
                <a16:creationId xmlns:a16="http://schemas.microsoft.com/office/drawing/2014/main" id="{E5CB5139-16F4-495F-B3F0-E3D6A9F48302}"/>
              </a:ext>
            </a:extLst>
          </p:cNvPr>
          <p:cNvSpPr/>
          <p:nvPr/>
        </p:nvSpPr>
        <p:spPr>
          <a:xfrm>
            <a:off x="2011519" y="2987153"/>
            <a:ext cx="288031" cy="288032"/>
          </a:xfrm>
          <a:prstGeom prst="irregularSeal1">
            <a:avLst/>
          </a:prstGeom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Oval 26">
            <a:extLst>
              <a:ext uri="{FF2B5EF4-FFF2-40B4-BE49-F238E27FC236}">
                <a16:creationId xmlns:a16="http://schemas.microsoft.com/office/drawing/2014/main" id="{195FF29A-AE59-434C-9B30-F178B3962E89}"/>
              </a:ext>
            </a:extLst>
          </p:cNvPr>
          <p:cNvSpPr>
            <a:spLocks noChangeArrowheads="1"/>
          </p:cNvSpPr>
          <p:nvPr/>
        </p:nvSpPr>
        <p:spPr bwMode="auto">
          <a:xfrm rot="1367641">
            <a:off x="5759568" y="1528679"/>
            <a:ext cx="1144514" cy="3321694"/>
          </a:xfrm>
          <a:prstGeom prst="ellips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0" name="Взрыв: 8 точек 19">
            <a:extLst>
              <a:ext uri="{FF2B5EF4-FFF2-40B4-BE49-F238E27FC236}">
                <a16:creationId xmlns:a16="http://schemas.microsoft.com/office/drawing/2014/main" id="{E0D98906-4053-4D41-BE48-D04DF5B14471}"/>
              </a:ext>
            </a:extLst>
          </p:cNvPr>
          <p:cNvSpPr/>
          <p:nvPr/>
        </p:nvSpPr>
        <p:spPr>
          <a:xfrm>
            <a:off x="6876256" y="1556790"/>
            <a:ext cx="288031" cy="288032"/>
          </a:xfrm>
          <a:prstGeom prst="irregularSeal1">
            <a:avLst/>
          </a:prstGeom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514DC325-50CD-40F9-B102-0EA83367259C}"/>
              </a:ext>
            </a:extLst>
          </p:cNvPr>
          <p:cNvCxnSpPr>
            <a:cxnSpLocks/>
          </p:cNvCxnSpPr>
          <p:nvPr/>
        </p:nvCxnSpPr>
        <p:spPr>
          <a:xfrm flipH="1">
            <a:off x="5872424" y="1784768"/>
            <a:ext cx="383645" cy="53408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>
            <a:extLst>
              <a:ext uri="{FF2B5EF4-FFF2-40B4-BE49-F238E27FC236}">
                <a16:creationId xmlns:a16="http://schemas.microsoft.com/office/drawing/2014/main" id="{B4AAB8D5-1EC8-4A48-8D8D-6509B63ED841}"/>
              </a:ext>
            </a:extLst>
          </p:cNvPr>
          <p:cNvCxnSpPr>
            <a:cxnSpLocks/>
          </p:cNvCxnSpPr>
          <p:nvPr/>
        </p:nvCxnSpPr>
        <p:spPr>
          <a:xfrm flipV="1">
            <a:off x="6113489" y="3695823"/>
            <a:ext cx="473566" cy="61170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900883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55 -0.00671 L 0.00955 -0.00671 C 0.01129 -0.00995 0.01268 -0.01342 0.01459 -0.0162 C 0.01546 -0.01736 0.01684 -0.01759 0.01771 -0.01898 C 0.02153 -0.02546 0.01511 -0.02129 0.02171 -0.0243 C 0.02396 -0.03333 0.02084 -0.02361 0.0257 -0.03102 C 0.03247 -0.0412 0.02657 -0.03773 0.03282 -0.04051 C 0.03507 -0.0493 0.03195 -0.04051 0.03681 -0.04583 C 0.03785 -0.04676 0.03802 -0.04861 0.03889 -0.04977 C 0.03976 -0.05092 0.0408 -0.05162 0.04184 -0.05254 C 0.04254 -0.05393 0.04306 -0.05555 0.04393 -0.05671 C 0.04566 -0.05879 0.05 -0.06204 0.05 -0.06204 C 0.05573 -0.07361 0.04809 -0.05995 0.05504 -0.06736 C 0.05591 -0.06829 0.05608 -0.07037 0.05712 -0.07129 C 0.05886 -0.07361 0.06112 -0.075 0.06302 -0.07685 L 0.06615 -0.0794 C 0.07188 -0.09097 0.06424 -0.07754 0.07118 -0.08495 C 0.07778 -0.0919 0.06858 -0.0868 0.07622 -0.09028 C 0.07987 -0.09768 0.07622 -0.09143 0.08125 -0.09699 C 0.08629 -0.10254 0.08195 -0.1 0.08733 -0.10231 C 0.09306 -0.11389 0.08368 -0.09606 0.09549 -0.1118 C 0.09636 -0.11319 0.0974 -0.11458 0.09844 -0.11574 C 0.10035 -0.11782 0.10243 -0.11944 0.10452 -0.12129 L 0.10764 -0.12384 C 0.10816 -0.12523 0.10868 -0.12685 0.10955 -0.12801 C 0.11042 -0.12893 0.11164 -0.1287 0.11268 -0.1294 C 0.11476 -0.13079 0.11667 -0.13287 0.11875 -0.13472 L 0.11875 -0.13472 C 0.1224 -0.13981 0.12032 -0.13819 0.12466 -0.14004 C 0.12535 -0.14143 0.12587 -0.14305 0.12674 -0.14421 C 0.12761 -0.14491 0.12882 -0.14467 0.12987 -0.14537 C 0.13125 -0.14653 0.13247 -0.14815 0.13386 -0.14954 C 0.13577 -0.15139 0.13785 -0.15301 0.13993 -0.15486 L 0.14601 -0.16018 C 0.14688 -0.16111 0.14809 -0.1618 0.14896 -0.16296 C 0.15278 -0.16805 0.1507 -0.16643 0.15504 -0.16829 C 0.15608 -0.16967 0.15695 -0.17129 0.15799 -0.17245 C 0.1599 -0.1743 0.16216 -0.17592 0.16407 -0.17778 L 0.17014 -0.1831 L 0.17327 -0.18588 C 0.17431 -0.1868 0.17535 -0.1875 0.17622 -0.18866 C 0.17848 -0.19143 0.17952 -0.19352 0.1823 -0.19537 C 0.18334 -0.19583 0.18438 -0.19629 0.18542 -0.19676 C 0.19115 -0.20833 0.18351 -0.19467 0.19046 -0.20208 C 0.19688 -0.20903 0.18785 -0.20393 0.19549 -0.20741 C 0.19618 -0.20879 0.19618 -0.21134 0.1974 -0.21134 C 0.19862 -0.21134 0.19705 -0.20856 0.19653 -0.20741 C 0.19532 -0.20463 0.19375 -0.20208 0.19237 -0.1993 L 0.19046 -0.19537 C 0.19011 -0.19398 0.18993 -0.19259 0.18941 -0.1912 C 0.1882 -0.18842 0.18612 -0.18634 0.18542 -0.1831 C 0.18507 -0.18194 0.1849 -0.18032 0.18438 -0.17917 C 0.18316 -0.17639 0.18108 -0.17407 0.18021 -0.17106 C 0.18004 -0.16967 0.17987 -0.16829 0.17934 -0.16713 C 0.17813 -0.16412 0.17657 -0.16157 0.17518 -0.15903 L 0.17327 -0.15486 C 0.17066 -0.14467 0.17414 -0.15717 0.17014 -0.14676 C 0.1698 -0.1456 0.16962 -0.14398 0.1691 -0.14282 C 0.16806 -0.14004 0.16511 -0.13472 0.16511 -0.13472 C 0.16476 -0.13333 0.16459 -0.13194 0.16407 -0.13055 C 0.16302 -0.12778 0.16094 -0.12569 0.16007 -0.12268 C 0.15868 -0.1169 0.15973 -0.11967 0.15712 -0.11458 C 0.15643 -0.1118 0.15625 -0.10879 0.15504 -0.10648 L 0.15105 -0.09838 C 0.15035 -0.09699 0.14931 -0.09583 0.14896 -0.09421 C 0.14827 -0.09167 0.14809 -0.08866 0.14688 -0.08611 L 0.14289 -0.07824 C 0.14046 -0.06805 0.14375 -0.08055 0.13993 -0.07014 C 0.13941 -0.06875 0.13941 -0.06736 0.13889 -0.06597 C 0.13768 -0.06319 0.1349 -0.05787 0.1349 -0.05787 C 0.1323 -0.04768 0.13577 -0.06042 0.13177 -0.04977 C 0.13125 -0.04861 0.13125 -0.04699 0.13073 -0.04583 C 0.13021 -0.04444 0.12934 -0.04329 0.12882 -0.0419 C 0.12796 -0.04004 0.12761 -0.03819 0.12674 -0.03634 C 0.12552 -0.03356 0.12275 -0.02824 0.12275 -0.02824 C 0.12014 -0.01805 0.12362 -0.03079 0.11962 -0.02014 C 0.11927 -0.01898 0.1191 -0.01736 0.11875 -0.0162 C 0.11754 -0.01342 0.11459 -0.0081 0.11459 -0.0081 C 0.11424 -0.00671 0.11407 -0.00532 0.11355 -0.00417 C 0.11233 -0.00092 0.11025 0.00347 0.10851 0.00671 C 0.10677 0.01389 0.10816 0.00949 0.10348 0.01875 L 0.10157 0.02292 C 0.09896 0.0331 0.10243 0.0206 0.09844 0.03102 C 0.09792 0.03218 0.09792 0.0338 0.0974 0.03496 C 0.09636 0.03773 0.0941 0.04005 0.09341 0.04306 C 0.09306 0.04445 0.09306 0.04583 0.09237 0.04699 C 0.09167 0.04861 0.09028 0.04954 0.08941 0.05116 C 0.08855 0.05278 0.08802 0.05486 0.08733 0.05648 C 0.08681 0.05787 0.08594 0.05903 0.08525 0.06065 C 0.0849 0.06181 0.0849 0.06343 0.08438 0.06458 C 0.08351 0.06621 0.08212 0.06713 0.08125 0.06875 C 0.07969 0.07199 0.07865 0.07593 0.07726 0.0794 C 0.07657 0.08125 0.07605 0.0831 0.07518 0.08472 C 0.07448 0.08611 0.07379 0.0875 0.07327 0.08889 C 0.0724 0.09051 0.07205 0.09259 0.07118 0.09421 C 0.07032 0.09583 0.0691 0.09699 0.06823 0.09815 C 0.06684 0.10185 0.06598 0.10579 0.06407 0.10903 C 0.06285 0.11134 0.06025 0.11574 0.05903 0.11852 C 0.05834 0.12014 0.05782 0.12222 0.05712 0.12384 C 0.05573 0.12662 0.05296 0.13195 0.05296 0.13195 C 0.05122 0.13912 0.05261 0.13472 0.04792 0.14398 L 0.03785 0.16435 L 0.03386 0.17222 C 0.03316 0.17361 0.0323 0.175 0.03177 0.17639 C 0.03108 0.17824 0.03056 0.18009 0.02969 0.18171 C 0.0283 0.18519 0.02639 0.18796 0.02466 0.19121 C 0.02327 0.19375 0.02066 0.19931 0.02066 0.19931 C 0.02032 0.2007 0.02014 0.20208 0.01962 0.20324 C 0.01823 0.20695 0.01684 0.20833 0.01459 0.21134 C 0.01285 0.21852 0.01424 0.21435 0.00955 0.22361 L 0.00747 0.22755 L 0.00556 0.23148 C 0.00521 0.23287 0.00521 0.23449 0.00452 0.23565 C 0.00382 0.23681 0.00157 0.23843 0.00157 0.23843 L 0.00851 0.23704 " pathEditMode="relative" ptsTypes="AAAAAAAAAAAAAAAAAAAAAAAAAAAAAAAAAAAAAAAAAAAAAAAAAAAAAAAAAAAAAAAAAAAAAAAAAAAAAAAAAAAAAAAAAAAAAAAAAAAAAAAAAAAAAAAAAAA">
                                      <p:cBhvr>
                                        <p:cTn id="6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0.00949 L 1.66667E-6 -0.00949 C -0.01059 -0.00926 -0.02101 -0.00903 -0.03143 -0.00834 C -0.03316 -0.00811 -0.04063 -0.00463 -0.04149 -0.00417 L -0.04445 -0.00278 C -0.04653 -0.00116 -0.04931 -0.00023 -0.05052 0.00254 C -0.05313 0.00764 -0.05139 0.00602 -0.05556 0.00787 C -0.05764 0.01574 -0.05504 0.00856 -0.05972 0.01458 C -0.06059 0.01574 -0.06094 0.01736 -0.06163 0.01875 C -0.06406 0.02245 -0.06476 0.02268 -0.06771 0.02546 C -0.06979 0.03333 -0.06719 0.02615 -0.0717 0.03217 C -0.07847 0.0412 -0.06875 0.03171 -0.07691 0.03889 C -0.07969 0.04444 -0.08038 0.04699 -0.08386 0.05092 C -0.0849 0.05208 -0.08594 0.05277 -0.08698 0.0537 C -0.09184 0.06342 -0.08924 0.05949 -0.09393 0.06574 C -0.09653 0.07592 -0.09288 0.06389 -0.09809 0.07245 C -0.09879 0.07361 -0.09844 0.07546 -0.09913 0.07662 C -0.09983 0.07824 -0.10104 0.07916 -0.10208 0.08055 C -0.10382 0.08773 -0.10243 0.08356 -0.10712 0.09282 L -0.1092 0.09676 C -0.11163 0.10694 -0.10799 0.0949 -0.1132 0.10347 C -0.11389 0.10463 -0.11372 0.10625 -0.11424 0.10764 C -0.11476 0.10949 -0.11563 0.11111 -0.11615 0.11296 C -0.11979 0.125 -0.11632 0.11736 -0.12031 0.125 C -0.12257 0.13449 -0.11962 0.12291 -0.12327 0.13449 C -0.12379 0.13588 -0.12379 0.13727 -0.12431 0.13842 C -0.12518 0.14051 -0.12656 0.14189 -0.12726 0.14398 C -0.12813 0.14606 -0.12865 0.14838 -0.12934 0.15069 C -0.13004 0.15254 -0.13073 0.15416 -0.13143 0.15602 C -0.13212 0.15833 -0.13264 0.16064 -0.13333 0.16273 C -0.13733 0.17453 -0.13333 0.16134 -0.13837 0.17477 C -0.13924 0.17708 -0.13958 0.17939 -0.14045 0.18171 C -0.14132 0.18402 -0.14271 0.18588 -0.1434 0.18842 C -0.14497 0.19282 -0.14583 0.19745 -0.14757 0.20185 C -0.15469 0.22083 -0.14375 0.19166 -0.15156 0.21389 C -0.15278 0.21759 -0.15556 0.22477 -0.15556 0.22477 C -0.1559 0.22639 -0.15608 0.22847 -0.1566 0.23009 C -0.15764 0.23402 -0.15903 0.23611 -0.16059 0.23958 C -0.16268 0.25069 -0.16024 0.23958 -0.16372 0.24884 C -0.16563 0.25416 -0.16372 0.25231 -0.16563 0.25833 C -0.16615 0.25995 -0.16702 0.26111 -0.16771 0.2625 C -0.16806 0.26365 -0.1684 0.26504 -0.16875 0.26643 C -0.1691 0.26828 -0.16927 0.27014 -0.16979 0.27176 C -0.17014 0.27338 -0.17118 0.27453 -0.1717 0.27592 C -0.17257 0.27824 -0.17327 0.2831 -0.17379 0.28541 C -0.17431 0.28796 -0.17518 0.29074 -0.17587 0.29328 C -0.17622 0.29467 -0.17656 0.29606 -0.17674 0.29745 C -0.17743 0.30092 -0.1783 0.30463 -0.17882 0.3081 C -0.18004 0.3162 -0.17934 0.31273 -0.1809 0.31898 C -0.18125 0.32291 -0.18177 0.32708 -0.18177 0.33102 C -0.18177 0.34722 -0.18177 0.36342 -0.1809 0.37963 C -0.18073 0.3824 -0.17952 0.38495 -0.17882 0.38773 L -0.17778 0.39166 C -0.17448 0.40532 -0.17969 0.38426 -0.17587 0.40115 C -0.175 0.40486 -0.17413 0.41018 -0.1717 0.41319 C -0.17083 0.41435 -0.16979 0.41504 -0.16875 0.41597 C -0.16806 0.41736 -0.16771 0.41898 -0.16667 0.4199 C -0.16493 0.42199 -0.16268 0.42361 -0.16059 0.42546 C -0.15677 0.42893 -0.15886 0.42754 -0.15452 0.42939 C -0.14983 0.43356 -0.15278 0.43148 -0.14549 0.43472 L -0.13941 0.4375 C -0.13837 0.43796 -0.1375 0.43842 -0.13646 0.43889 L -0.13143 0.44027 C -0.12361 0.43981 -0.1158 0.43981 -0.10816 0.43889 C -0.10469 0.43842 -0.09809 0.43611 -0.09809 0.43611 C -0.0967 0.43518 -0.09531 0.43426 -0.09393 0.43333 C -0.08854 0.43055 -0.08646 0.43148 -0.08195 0.42546 C -0.0809 0.42407 -0.08004 0.42245 -0.07882 0.42129 C -0.07691 0.41921 -0.07274 0.41597 -0.07274 0.41597 C -0.07205 0.41458 -0.0717 0.41296 -0.07083 0.4118 C -0.06997 0.41064 -0.06858 0.41041 -0.06771 0.40926 C -0.06215 0.4 -0.0724 0.41018 -0.06372 0.40254 C -0.05903 0.39305 -0.06163 0.39606 -0.0566 0.39166 C -0.0559 0.39027 -0.05521 0.38912 -0.05469 0.38773 C -0.05226 0.38148 -0.05538 0.38472 -0.05052 0.37824 C -0.04965 0.37708 -0.04861 0.37639 -0.04757 0.37546 C -0.04722 0.37407 -0.04705 0.37268 -0.04653 0.37152 C -0.04514 0.36782 -0.04375 0.36643 -0.04149 0.36342 C -0.03958 0.35602 -0.04167 0.36273 -0.03854 0.35532 C -0.03768 0.35347 -0.03733 0.35162 -0.03646 0.35 C -0.03559 0.34838 -0.03438 0.34722 -0.03333 0.34583 C -0.03299 0.34444 -0.03281 0.34305 -0.03247 0.34189 C -0.0309 0.33703 -0.03038 0.33657 -0.0283 0.3324 C -0.02622 0.32129 -0.02882 0.3324 -0.02535 0.32291 C -0.02483 0.32176 -0.02483 0.32014 -0.02431 0.31898 C -0.02379 0.31759 -0.02274 0.31643 -0.02222 0.31481 C -0.02136 0.31227 -0.02101 0.30949 -0.02031 0.30694 C -0.01997 0.30555 -0.01979 0.30393 -0.01927 0.30277 C -0.01858 0.30139 -0.01771 0.30023 -0.01719 0.29884 C -0.01684 0.29745 -0.01649 0.29606 -0.01632 0.29467 C -0.01545 0.2912 -0.01528 0.28842 -0.01424 0.28541 C -0.01354 0.28356 -0.01285 0.28171 -0.01215 0.27986 C -0.00972 0.27222 -0.01268 0.27963 -0.01024 0.2706 C -0.00972 0.26852 -0.00868 0.26689 -0.00816 0.26504 C -0.00764 0.26342 -0.00764 0.26157 -0.00712 0.25972 C -0.0059 0.25463 -0.00486 0.25231 -0.00313 0.24768 C -0.0007 0.23125 -0.00399 0.25162 1.66667E-6 0.23287 C 0.00035 0.23055 0.00052 0.22824 0.00087 0.22615 C 0.00156 0.22338 0.00226 0.2206 0.00295 0.21805 C 0.0033 0.21666 0.00364 0.21527 0.00399 0.21389 C 0.00434 0.21203 0.00469 0.21041 0.00503 0.20856 C 0.00538 0.20625 0.00555 0.20393 0.0059 0.20185 C 0.00625 0.20046 0.00677 0.19907 0.00694 0.19768 C 0.00903 0.18819 0.00694 0.19676 0.00903 0.18564 C 0.0092 0.18426 0.00972 0.18287 0.01007 0.18171 C 0.01076 0.17801 0.01111 0.1743 0.01198 0.17083 C 0.01285 0.16736 0.01354 0.16504 0.01406 0.16134 C 0.01441 0.15833 0.01458 0.15509 0.0151 0.15208 C 0.01562 0.14838 0.01614 0.14606 0.01701 0.14259 C 0.01736 0.13935 0.01771 0.13634 0.01805 0.1331 C 0.0184 0.13078 0.01892 0.1287 0.0191 0.12639 C 0.01944 0.12291 0.01979 0.11921 0.02014 0.11574 C 0.02309 0.08842 0.01892 0.13078 0.02222 0.09676 C 0.02187 0.07847 0.0217 0.05995 0.02118 0.04166 C 0.02101 0.04004 0.02031 0.03889 0.02014 0.0375 C 0.01979 0.03611 0.01719 0.02106 0.01614 0.01875 L 0.01406 0.01458 C 0.01146 0.00439 0.01528 0.01666 0.01007 0.00787 C 0.00607 0.00139 0.01267 0.00555 0.0059 0.00254 C 0.00434 -0.00394 0.00625 3.33333E-6 0.00191 -0.00278 C 0.00087 -0.00371 0.00017 -0.00857 1.66667E-6 -0.00949 Z " pathEditMode="relative" ptsTypes="AAAAAAAAAAAAAAAAAAAAAAAAAAAAAAAAAAAAAAAAAAAAAAAAAAAAAAAAAAAAAAAAAAAAAAAAAAAAAAAAAAAAAAAAAAAAAAAAAAAAAAAAAAAAAAAAAAAAAAAAA">
                                      <p:cBhvr>
                                        <p:cTn id="10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10440722-05F2-470E-9BD0-17EDAF051563}"/>
              </a:ext>
            </a:extLst>
          </p:cNvPr>
          <p:cNvSpPr/>
          <p:nvPr/>
        </p:nvSpPr>
        <p:spPr>
          <a:xfrm>
            <a:off x="1835696" y="260648"/>
            <a:ext cx="5616624" cy="57606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Какие места свободны?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FD6BABD-2ACC-4DDB-AC25-EA1E360F9D6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26" t="18500" r="51575" b="50000"/>
          <a:stretch/>
        </p:blipFill>
        <p:spPr>
          <a:xfrm>
            <a:off x="1475656" y="1340768"/>
            <a:ext cx="5760640" cy="41764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8070B0F0-31D4-4E42-B241-480EE80665C7}"/>
              </a:ext>
            </a:extLst>
          </p:cNvPr>
          <p:cNvSpPr/>
          <p:nvPr/>
        </p:nvSpPr>
        <p:spPr>
          <a:xfrm>
            <a:off x="2627784" y="4791395"/>
            <a:ext cx="576064" cy="57606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29AE8BB7-84BE-44BB-95FC-304DAC86C25B}"/>
              </a:ext>
            </a:extLst>
          </p:cNvPr>
          <p:cNvSpPr/>
          <p:nvPr/>
        </p:nvSpPr>
        <p:spPr>
          <a:xfrm>
            <a:off x="3779912" y="4770931"/>
            <a:ext cx="576064" cy="57606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87108E93-2A36-4E43-A31C-EAED89CCC810}"/>
              </a:ext>
            </a:extLst>
          </p:cNvPr>
          <p:cNvSpPr/>
          <p:nvPr/>
        </p:nvSpPr>
        <p:spPr>
          <a:xfrm>
            <a:off x="6026154" y="4725144"/>
            <a:ext cx="576064" cy="57606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5653E433-A3AD-41D7-90AE-CA2DF5D2E96A}"/>
              </a:ext>
            </a:extLst>
          </p:cNvPr>
          <p:cNvSpPr/>
          <p:nvPr/>
        </p:nvSpPr>
        <p:spPr>
          <a:xfrm>
            <a:off x="6660232" y="4725144"/>
            <a:ext cx="676773" cy="57606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30127758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53579" y="404486"/>
            <a:ext cx="8100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Сколько кукол на рисунке?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196752"/>
            <a:ext cx="7163319" cy="15432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03548" y="2617748"/>
            <a:ext cx="8100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Решите примеры используя этот рисунок.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212976"/>
            <a:ext cx="7675786" cy="1040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45567" y="3276273"/>
            <a:ext cx="5982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/>
              <a:t>=9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67744" y="3645024"/>
            <a:ext cx="5982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/>
              <a:t>=8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981871" y="3284984"/>
            <a:ext cx="5982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/>
              <a:t>=4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981871" y="3636313"/>
            <a:ext cx="5982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/>
              <a:t>=1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40352" y="3276273"/>
            <a:ext cx="5982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/>
              <a:t>=2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0352" y="3636313"/>
            <a:ext cx="5982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/>
              <a:t>=3</a:t>
            </a:r>
          </a:p>
        </p:txBody>
      </p:sp>
    </p:spTree>
    <p:extLst>
      <p:ext uri="{BB962C8B-B14F-4D97-AF65-F5344CB8AC3E}">
        <p14:creationId xmlns:p14="http://schemas.microsoft.com/office/powerpoint/2010/main" val="153474150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  <p:bldP spid="9" grpId="0"/>
      <p:bldP spid="10" grpId="0"/>
      <p:bldP spid="11" grpId="0"/>
      <p:bldP spid="12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10440722-05F2-470E-9BD0-17EDAF051563}"/>
              </a:ext>
            </a:extLst>
          </p:cNvPr>
          <p:cNvSpPr/>
          <p:nvPr/>
        </p:nvSpPr>
        <p:spPr>
          <a:xfrm>
            <a:off x="3275856" y="260648"/>
            <a:ext cx="2736304" cy="72008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Сосчитай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BCADF464-67B7-40CF-8802-C2C0C6311059}"/>
              </a:ext>
            </a:extLst>
          </p:cNvPr>
          <p:cNvSpPr/>
          <p:nvPr/>
        </p:nvSpPr>
        <p:spPr>
          <a:xfrm>
            <a:off x="1619671" y="1916832"/>
            <a:ext cx="5865341" cy="295232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Важная птица</a:t>
            </a:r>
          </a:p>
          <a:p>
            <a:pPr algn="ctr"/>
            <a:r>
              <a:rPr lang="ru-RU" sz="40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Шагает по водице.</a:t>
            </a:r>
          </a:p>
          <a:p>
            <a:pPr algn="ctr"/>
            <a:r>
              <a:rPr lang="ru-RU" sz="40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Розовое оперенье —</a:t>
            </a:r>
          </a:p>
          <a:p>
            <a:pPr algn="ctr"/>
            <a:r>
              <a:rPr lang="ru-RU" sz="40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Всем на загляденье.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49ABD13-FBC4-405D-BB5B-C0392ABF336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8" t="53566" r="53150" b="30182"/>
          <a:stretch/>
        </p:blipFill>
        <p:spPr>
          <a:xfrm>
            <a:off x="1223628" y="1700808"/>
            <a:ext cx="6552728" cy="34563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2778580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10440722-05F2-470E-9BD0-17EDAF051563}"/>
              </a:ext>
            </a:extLst>
          </p:cNvPr>
          <p:cNvSpPr/>
          <p:nvPr/>
        </p:nvSpPr>
        <p:spPr>
          <a:xfrm>
            <a:off x="3707904" y="260648"/>
            <a:ext cx="2304256" cy="57606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Соедини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0C4B49E-2309-4020-BBA8-CF9DD89B2E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4073509"/>
            <a:ext cx="2238621" cy="2708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вал 3">
            <a:extLst>
              <a:ext uri="{FF2B5EF4-FFF2-40B4-BE49-F238E27FC236}">
                <a16:creationId xmlns:a16="http://schemas.microsoft.com/office/drawing/2014/main" id="{2AF5CD42-AC37-45BA-91E8-078A17698B30}"/>
              </a:ext>
            </a:extLst>
          </p:cNvPr>
          <p:cNvSpPr/>
          <p:nvPr/>
        </p:nvSpPr>
        <p:spPr>
          <a:xfrm>
            <a:off x="153904" y="1999471"/>
            <a:ext cx="978063" cy="864096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</a:rPr>
              <a:t>8</a:t>
            </a: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8EAADD5D-61C3-4FFB-8E04-BA80506C4E4F}"/>
              </a:ext>
            </a:extLst>
          </p:cNvPr>
          <p:cNvSpPr/>
          <p:nvPr/>
        </p:nvSpPr>
        <p:spPr>
          <a:xfrm>
            <a:off x="2141364" y="2033611"/>
            <a:ext cx="978063" cy="864096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5D8882A2-E77E-4E74-8C0D-610D57F42906}"/>
              </a:ext>
            </a:extLst>
          </p:cNvPr>
          <p:cNvSpPr/>
          <p:nvPr/>
        </p:nvSpPr>
        <p:spPr>
          <a:xfrm>
            <a:off x="3132506" y="2033611"/>
            <a:ext cx="978063" cy="864096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75C09E67-CDA3-4071-8E02-52099D3F015E}"/>
              </a:ext>
            </a:extLst>
          </p:cNvPr>
          <p:cNvSpPr/>
          <p:nvPr/>
        </p:nvSpPr>
        <p:spPr>
          <a:xfrm>
            <a:off x="4093979" y="2005902"/>
            <a:ext cx="978063" cy="864096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49BEA93D-91CF-47EE-A775-ED3F401E8056}"/>
              </a:ext>
            </a:extLst>
          </p:cNvPr>
          <p:cNvSpPr/>
          <p:nvPr/>
        </p:nvSpPr>
        <p:spPr>
          <a:xfrm>
            <a:off x="6076263" y="2001392"/>
            <a:ext cx="978063" cy="864096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91FD3D06-76B2-4353-B049-5D308FD2A338}"/>
              </a:ext>
            </a:extLst>
          </p:cNvPr>
          <p:cNvSpPr/>
          <p:nvPr/>
        </p:nvSpPr>
        <p:spPr>
          <a:xfrm>
            <a:off x="7069288" y="2018764"/>
            <a:ext cx="978063" cy="864096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3C85A3D5-8E05-498E-AC18-B416165CDA7C}"/>
              </a:ext>
            </a:extLst>
          </p:cNvPr>
          <p:cNvSpPr/>
          <p:nvPr/>
        </p:nvSpPr>
        <p:spPr>
          <a:xfrm>
            <a:off x="1179891" y="1971762"/>
            <a:ext cx="978063" cy="864096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</a:rPr>
              <a:t>9</a:t>
            </a:r>
          </a:p>
        </p:txBody>
      </p:sp>
      <p:cxnSp>
        <p:nvCxnSpPr>
          <p:cNvPr id="54" name="Соединитель: уступ 53">
            <a:extLst>
              <a:ext uri="{FF2B5EF4-FFF2-40B4-BE49-F238E27FC236}">
                <a16:creationId xmlns:a16="http://schemas.microsoft.com/office/drawing/2014/main" id="{9148C1DB-08C1-4275-85C9-EA9CD743E540}"/>
              </a:ext>
            </a:extLst>
          </p:cNvPr>
          <p:cNvCxnSpPr>
            <a:cxnSpLocks/>
            <a:stCxn id="4" idx="4"/>
            <a:endCxn id="6" idx="4"/>
          </p:cNvCxnSpPr>
          <p:nvPr/>
        </p:nvCxnSpPr>
        <p:spPr>
          <a:xfrm rot="16200000" flipH="1">
            <a:off x="1619596" y="1886907"/>
            <a:ext cx="34140" cy="1987460"/>
          </a:xfrm>
          <a:prstGeom prst="bentConnector3">
            <a:avLst>
              <a:gd name="adj1" fmla="val 2041151"/>
            </a:avLst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Соединитель: уступ 55">
            <a:extLst>
              <a:ext uri="{FF2B5EF4-FFF2-40B4-BE49-F238E27FC236}">
                <a16:creationId xmlns:a16="http://schemas.microsoft.com/office/drawing/2014/main" id="{D1753C9E-8C5B-40BC-9496-D823B2E98E3E}"/>
              </a:ext>
            </a:extLst>
          </p:cNvPr>
          <p:cNvCxnSpPr>
            <a:cxnSpLocks/>
            <a:stCxn id="5" idx="0"/>
            <a:endCxn id="4" idx="0"/>
          </p:cNvCxnSpPr>
          <p:nvPr/>
        </p:nvCxnSpPr>
        <p:spPr>
          <a:xfrm rot="16200000" flipH="1" flipV="1">
            <a:off x="1142075" y="1472622"/>
            <a:ext cx="27709" cy="1025987"/>
          </a:xfrm>
          <a:prstGeom prst="bentConnector3">
            <a:avLst>
              <a:gd name="adj1" fmla="val -825003"/>
            </a:avLst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Соединитель: уступ 60">
            <a:extLst>
              <a:ext uri="{FF2B5EF4-FFF2-40B4-BE49-F238E27FC236}">
                <a16:creationId xmlns:a16="http://schemas.microsoft.com/office/drawing/2014/main" id="{33C39BB8-40FC-42A7-BFB5-9FB39CD521F0}"/>
              </a:ext>
            </a:extLst>
          </p:cNvPr>
          <p:cNvCxnSpPr>
            <a:cxnSpLocks/>
            <a:stCxn id="6" idx="0"/>
            <a:endCxn id="8" idx="0"/>
          </p:cNvCxnSpPr>
          <p:nvPr/>
        </p:nvCxnSpPr>
        <p:spPr>
          <a:xfrm rot="5400000" flipH="1" flipV="1">
            <a:off x="3592849" y="1043450"/>
            <a:ext cx="27709" cy="1952615"/>
          </a:xfrm>
          <a:prstGeom prst="bentConnector3">
            <a:avLst>
              <a:gd name="adj1" fmla="val 2958342"/>
            </a:avLst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Соединитель: уступ 72">
            <a:extLst>
              <a:ext uri="{FF2B5EF4-FFF2-40B4-BE49-F238E27FC236}">
                <a16:creationId xmlns:a16="http://schemas.microsoft.com/office/drawing/2014/main" id="{FBC96F89-94FF-4439-8F2E-9E42A1BD4ACC}"/>
              </a:ext>
            </a:extLst>
          </p:cNvPr>
          <p:cNvCxnSpPr>
            <a:cxnSpLocks/>
            <a:stCxn id="8" idx="4"/>
          </p:cNvCxnSpPr>
          <p:nvPr/>
        </p:nvCxnSpPr>
        <p:spPr>
          <a:xfrm rot="5400000">
            <a:off x="3936689" y="2321716"/>
            <a:ext cx="98041" cy="1194604"/>
          </a:xfrm>
          <a:prstGeom prst="bentConnector2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Соединитель: уступ 95">
            <a:extLst>
              <a:ext uri="{FF2B5EF4-FFF2-40B4-BE49-F238E27FC236}">
                <a16:creationId xmlns:a16="http://schemas.microsoft.com/office/drawing/2014/main" id="{5D11F06A-44D0-45BA-97A7-FB32084F6617}"/>
              </a:ext>
            </a:extLst>
          </p:cNvPr>
          <p:cNvCxnSpPr>
            <a:cxnSpLocks/>
            <a:stCxn id="7" idx="4"/>
            <a:endCxn id="9" idx="4"/>
          </p:cNvCxnSpPr>
          <p:nvPr/>
        </p:nvCxnSpPr>
        <p:spPr>
          <a:xfrm rot="5400000" flipH="1" flipV="1">
            <a:off x="4587206" y="1910760"/>
            <a:ext cx="21278" cy="1952615"/>
          </a:xfrm>
          <a:prstGeom prst="bentConnector3">
            <a:avLst>
              <a:gd name="adj1" fmla="val -5719024"/>
            </a:avLst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Соединитель: уступ 107">
            <a:extLst>
              <a:ext uri="{FF2B5EF4-FFF2-40B4-BE49-F238E27FC236}">
                <a16:creationId xmlns:a16="http://schemas.microsoft.com/office/drawing/2014/main" id="{B53C001F-CFA4-4AF9-AB2C-C9831B00D4FE}"/>
              </a:ext>
            </a:extLst>
          </p:cNvPr>
          <p:cNvCxnSpPr>
            <a:cxnSpLocks/>
          </p:cNvCxnSpPr>
          <p:nvPr/>
        </p:nvCxnSpPr>
        <p:spPr>
          <a:xfrm flipV="1">
            <a:off x="5443837" y="2000941"/>
            <a:ext cx="1179356" cy="65340"/>
          </a:xfrm>
          <a:prstGeom prst="bentConnector4">
            <a:avLst>
              <a:gd name="adj1" fmla="val 29267"/>
              <a:gd name="adj2" fmla="val 1425236"/>
            </a:avLst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Овал 8">
            <a:extLst>
              <a:ext uri="{FF2B5EF4-FFF2-40B4-BE49-F238E27FC236}">
                <a16:creationId xmlns:a16="http://schemas.microsoft.com/office/drawing/2014/main" id="{4E8118CA-BF8B-4BED-AB17-FD2616A7D854}"/>
              </a:ext>
            </a:extLst>
          </p:cNvPr>
          <p:cNvSpPr/>
          <p:nvPr/>
        </p:nvSpPr>
        <p:spPr>
          <a:xfrm>
            <a:off x="5085121" y="2012333"/>
            <a:ext cx="978063" cy="864096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</a:rPr>
              <a:t>4</a:t>
            </a:r>
          </a:p>
        </p:txBody>
      </p:sp>
      <p:cxnSp>
        <p:nvCxnSpPr>
          <p:cNvPr id="111" name="Соединитель: уступ 110">
            <a:extLst>
              <a:ext uri="{FF2B5EF4-FFF2-40B4-BE49-F238E27FC236}">
                <a16:creationId xmlns:a16="http://schemas.microsoft.com/office/drawing/2014/main" id="{5E25DAD3-765A-4764-A64A-04741F698E41}"/>
              </a:ext>
            </a:extLst>
          </p:cNvPr>
          <p:cNvCxnSpPr>
            <a:cxnSpLocks/>
            <a:stCxn id="10" idx="4"/>
          </p:cNvCxnSpPr>
          <p:nvPr/>
        </p:nvCxnSpPr>
        <p:spPr>
          <a:xfrm rot="5400000" flipH="1" flipV="1">
            <a:off x="7187868" y="2240994"/>
            <a:ext cx="1920" cy="1247067"/>
          </a:xfrm>
          <a:prstGeom prst="bentConnector4">
            <a:avLst>
              <a:gd name="adj1" fmla="val -11906250"/>
              <a:gd name="adj2" fmla="val 69607"/>
            </a:avLst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577510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10440722-05F2-470E-9BD0-17EDAF051563}"/>
              </a:ext>
            </a:extLst>
          </p:cNvPr>
          <p:cNvSpPr/>
          <p:nvPr/>
        </p:nvSpPr>
        <p:spPr>
          <a:xfrm>
            <a:off x="3491880" y="332656"/>
            <a:ext cx="2448272" cy="648072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Раскрась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0C4B49E-2309-4020-BBA8-CF9DD89B2E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4073509"/>
            <a:ext cx="2238621" cy="2708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6126807-6821-4C1A-8359-7DAAE909F374}"/>
              </a:ext>
            </a:extLst>
          </p:cNvPr>
          <p:cNvSpPr/>
          <p:nvPr/>
        </p:nvSpPr>
        <p:spPr>
          <a:xfrm>
            <a:off x="323528" y="1772816"/>
            <a:ext cx="2016224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tx1"/>
                </a:solidFill>
              </a:rPr>
              <a:t>4 - 2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28A6EF9-7152-40EF-A58A-6C13CA455326}"/>
              </a:ext>
            </a:extLst>
          </p:cNvPr>
          <p:cNvSpPr/>
          <p:nvPr/>
        </p:nvSpPr>
        <p:spPr>
          <a:xfrm>
            <a:off x="2339752" y="1772816"/>
            <a:ext cx="2016224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tx1"/>
                </a:solidFill>
              </a:rPr>
              <a:t>4 - 1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2EBDABE-9C33-43A7-B069-2763DF58C471}"/>
              </a:ext>
            </a:extLst>
          </p:cNvPr>
          <p:cNvSpPr/>
          <p:nvPr/>
        </p:nvSpPr>
        <p:spPr>
          <a:xfrm>
            <a:off x="4357758" y="1772816"/>
            <a:ext cx="2016224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tx1"/>
                </a:solidFill>
              </a:rPr>
              <a:t>1 + 1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DECF65D-4F9D-489B-9B4B-3415F23F284B}"/>
              </a:ext>
            </a:extLst>
          </p:cNvPr>
          <p:cNvSpPr/>
          <p:nvPr/>
        </p:nvSpPr>
        <p:spPr>
          <a:xfrm>
            <a:off x="6362863" y="1772816"/>
            <a:ext cx="2016224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tx1"/>
                </a:solidFill>
              </a:rPr>
              <a:t>2 + 1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169FBDC-02D4-48ED-975A-9257BA45FB22}"/>
              </a:ext>
            </a:extLst>
          </p:cNvPr>
          <p:cNvSpPr/>
          <p:nvPr/>
        </p:nvSpPr>
        <p:spPr>
          <a:xfrm>
            <a:off x="317969" y="2564904"/>
            <a:ext cx="2016224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tx1"/>
                </a:solidFill>
              </a:rPr>
              <a:t>1 + 2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031D89E-7B6D-43E9-A6E6-490741B48120}"/>
              </a:ext>
            </a:extLst>
          </p:cNvPr>
          <p:cNvSpPr/>
          <p:nvPr/>
        </p:nvSpPr>
        <p:spPr>
          <a:xfrm>
            <a:off x="2341534" y="2564904"/>
            <a:ext cx="2016224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tx1"/>
                </a:solidFill>
              </a:rPr>
              <a:t>5 - 3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FC44019F-6800-4292-B531-64965F0AA637}"/>
              </a:ext>
            </a:extLst>
          </p:cNvPr>
          <p:cNvSpPr/>
          <p:nvPr/>
        </p:nvSpPr>
        <p:spPr>
          <a:xfrm>
            <a:off x="4339298" y="2564904"/>
            <a:ext cx="2016224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tx1"/>
                </a:solidFill>
              </a:rPr>
              <a:t>5 - 2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B13C16D0-6707-4550-BFB7-A7BA3C5FF7EC}"/>
              </a:ext>
            </a:extLst>
          </p:cNvPr>
          <p:cNvSpPr/>
          <p:nvPr/>
        </p:nvSpPr>
        <p:spPr>
          <a:xfrm>
            <a:off x="6370204" y="2564904"/>
            <a:ext cx="2016224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tx1"/>
                </a:solidFill>
              </a:rPr>
              <a:t>3 - 1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BF1D78F2-3F3E-4719-A3FD-3076882428E9}"/>
              </a:ext>
            </a:extLst>
          </p:cNvPr>
          <p:cNvSpPr/>
          <p:nvPr/>
        </p:nvSpPr>
        <p:spPr>
          <a:xfrm>
            <a:off x="2323074" y="1772816"/>
            <a:ext cx="2016224" cy="792088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tx1"/>
                </a:solidFill>
              </a:rPr>
              <a:t>4 - 1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F01DD7C3-6CE1-497D-80B2-931955BCE584}"/>
              </a:ext>
            </a:extLst>
          </p:cNvPr>
          <p:cNvSpPr/>
          <p:nvPr/>
        </p:nvSpPr>
        <p:spPr>
          <a:xfrm>
            <a:off x="6362863" y="1772816"/>
            <a:ext cx="2016224" cy="792088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tx1"/>
                </a:solidFill>
              </a:rPr>
              <a:t>2 + 1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76A512F9-E7E7-4094-AD84-DF16BD14109E}"/>
              </a:ext>
            </a:extLst>
          </p:cNvPr>
          <p:cNvSpPr/>
          <p:nvPr/>
        </p:nvSpPr>
        <p:spPr>
          <a:xfrm>
            <a:off x="323528" y="2564904"/>
            <a:ext cx="2016224" cy="792088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tx1"/>
                </a:solidFill>
              </a:rPr>
              <a:t>1 + 2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28BD5CA9-6B5E-47BF-A45D-1C21DDCFC5C1}"/>
              </a:ext>
            </a:extLst>
          </p:cNvPr>
          <p:cNvSpPr/>
          <p:nvPr/>
        </p:nvSpPr>
        <p:spPr>
          <a:xfrm>
            <a:off x="4342963" y="2548117"/>
            <a:ext cx="2016224" cy="792088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tx1"/>
                </a:solidFill>
              </a:rPr>
              <a:t>5 - 2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FFDF9B5F-7067-4446-AAF2-CC8ED80A45C8}"/>
              </a:ext>
            </a:extLst>
          </p:cNvPr>
          <p:cNvSpPr/>
          <p:nvPr/>
        </p:nvSpPr>
        <p:spPr>
          <a:xfrm>
            <a:off x="324419" y="1786947"/>
            <a:ext cx="2016224" cy="792088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tx1"/>
                </a:solidFill>
              </a:rPr>
              <a:t>4 - 2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269CD1BA-4C8D-4AA8-BE38-267508D4877D}"/>
              </a:ext>
            </a:extLst>
          </p:cNvPr>
          <p:cNvSpPr/>
          <p:nvPr/>
        </p:nvSpPr>
        <p:spPr>
          <a:xfrm>
            <a:off x="4365124" y="1770160"/>
            <a:ext cx="2016224" cy="792088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tx1"/>
                </a:solidFill>
              </a:rPr>
              <a:t>1 + 1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A9C01A8F-DDE6-48EA-B54F-647AF165AD2C}"/>
              </a:ext>
            </a:extLst>
          </p:cNvPr>
          <p:cNvSpPr/>
          <p:nvPr/>
        </p:nvSpPr>
        <p:spPr>
          <a:xfrm>
            <a:off x="2365578" y="2559592"/>
            <a:ext cx="2016224" cy="792088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tx1"/>
                </a:solidFill>
              </a:rPr>
              <a:t>5 - 3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3D47B078-999E-4D54-8EF8-429C162F4073}"/>
              </a:ext>
            </a:extLst>
          </p:cNvPr>
          <p:cNvSpPr/>
          <p:nvPr/>
        </p:nvSpPr>
        <p:spPr>
          <a:xfrm>
            <a:off x="6349047" y="2559592"/>
            <a:ext cx="2016224" cy="792088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tx1"/>
                </a:solidFill>
              </a:rPr>
              <a:t>3 - 1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E7AF8E-C9FA-4E70-807C-23F4DAC12886}"/>
              </a:ext>
            </a:extLst>
          </p:cNvPr>
          <p:cNvSpPr txBox="1"/>
          <p:nvPr/>
        </p:nvSpPr>
        <p:spPr>
          <a:xfrm>
            <a:off x="1763688" y="3968700"/>
            <a:ext cx="51125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solidFill>
                  <a:srgbClr val="FF0000"/>
                </a:solidFill>
              </a:rPr>
              <a:t>3-красным</a:t>
            </a:r>
          </a:p>
          <a:p>
            <a:r>
              <a:rPr lang="ru-RU" sz="4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2-синим</a:t>
            </a:r>
          </a:p>
        </p:txBody>
      </p:sp>
    </p:spTree>
    <p:extLst>
      <p:ext uri="{BB962C8B-B14F-4D97-AF65-F5344CB8AC3E}">
        <p14:creationId xmlns:p14="http://schemas.microsoft.com/office/powerpoint/2010/main" val="211348215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4075" y="332656"/>
            <a:ext cx="4691871" cy="6192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131840" y="155679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830154" y="197954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419872" y="197954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98306" y="161950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88024" y="161950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7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58346" y="198884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26498" y="161950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7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580112" y="198884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0152" y="198884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9</a:t>
            </a:r>
          </a:p>
        </p:txBody>
      </p:sp>
      <p:sp>
        <p:nvSpPr>
          <p:cNvPr id="4" name="Овал 3"/>
          <p:cNvSpPr/>
          <p:nvPr/>
        </p:nvSpPr>
        <p:spPr>
          <a:xfrm>
            <a:off x="5148064" y="3501008"/>
            <a:ext cx="216024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5868144" y="349171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72118" y="342900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+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8184" y="349171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868144" y="3923764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8  -  1</a:t>
            </a: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 flipH="1">
            <a:off x="5180887" y="3910096"/>
            <a:ext cx="270030" cy="3693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Равнобедренный треугольник 24"/>
          <p:cNvSpPr/>
          <p:nvPr/>
        </p:nvSpPr>
        <p:spPr>
          <a:xfrm>
            <a:off x="5148064" y="4365104"/>
            <a:ext cx="270030" cy="28803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Равнобедренный треугольник 26"/>
          <p:cNvSpPr/>
          <p:nvPr/>
        </p:nvSpPr>
        <p:spPr>
          <a:xfrm>
            <a:off x="5526106" y="4365104"/>
            <a:ext cx="270030" cy="28803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4797152"/>
            <a:ext cx="322864" cy="2921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7168" y="4797152"/>
            <a:ext cx="322864" cy="2921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5200" y="4797152"/>
            <a:ext cx="322864" cy="2921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3232" y="4797152"/>
            <a:ext cx="322864" cy="2921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7970" y="5221236"/>
            <a:ext cx="202022" cy="336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8010" y="5229200"/>
            <a:ext cx="202022" cy="336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8050" y="5229200"/>
            <a:ext cx="202022" cy="336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9" name="Прямая соединительная линия 28"/>
          <p:cNvCxnSpPr/>
          <p:nvPr/>
        </p:nvCxnSpPr>
        <p:spPr>
          <a:xfrm flipH="1">
            <a:off x="5094058" y="5651956"/>
            <a:ext cx="270030" cy="3693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 flipH="1">
            <a:off x="5364088" y="5661248"/>
            <a:ext cx="270030" cy="3693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743032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9" grpId="0"/>
      <p:bldP spid="10" grpId="0"/>
      <p:bldP spid="11" grpId="0"/>
      <p:bldP spid="12" grpId="0"/>
      <p:bldP spid="13" grpId="0"/>
      <p:bldP spid="4" grpId="0" animBg="1"/>
      <p:bldP spid="16" grpId="0"/>
      <p:bldP spid="17" grpId="0"/>
      <p:bldP spid="18" grpId="0"/>
      <p:bldP spid="19" grpId="0"/>
      <p:bldP spid="25" grpId="0" animBg="1"/>
      <p:bldP spid="2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72797"/>
            <a:ext cx="4752528" cy="63124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915816" y="169151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627784" y="206084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190194" y="205155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95936" y="169151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30354" y="169151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42322" y="206084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36096" y="165925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12160" y="169151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9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36096" y="207140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737782" y="205155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6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9011" y="3477766"/>
            <a:ext cx="389093" cy="311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5652120" y="3491716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6 +  1</a:t>
            </a: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 flipH="1">
            <a:off x="5180887" y="3910096"/>
            <a:ext cx="270030" cy="3693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588496" y="181165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7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52120" y="3923764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7  - 1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4430254"/>
            <a:ext cx="325931" cy="294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4141" y="4365104"/>
            <a:ext cx="325931" cy="294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1" name="Прямая соединительная линия 20"/>
          <p:cNvCxnSpPr/>
          <p:nvPr/>
        </p:nvCxnSpPr>
        <p:spPr>
          <a:xfrm flipH="1">
            <a:off x="5004048" y="4787860"/>
            <a:ext cx="270030" cy="3693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flipH="1">
            <a:off x="4716016" y="4797152"/>
            <a:ext cx="270030" cy="3693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5229200"/>
            <a:ext cx="329691" cy="361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4357" y="5229200"/>
            <a:ext cx="329691" cy="361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6405" y="5228150"/>
            <a:ext cx="329691" cy="361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6" name="Прямая соединительная линия 25"/>
          <p:cNvCxnSpPr/>
          <p:nvPr/>
        </p:nvCxnSpPr>
        <p:spPr>
          <a:xfrm flipH="1">
            <a:off x="5238074" y="5651956"/>
            <a:ext cx="270030" cy="3693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flipH="1">
            <a:off x="5004048" y="5661248"/>
            <a:ext cx="270030" cy="3693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flipH="1">
            <a:off x="4644008" y="5661248"/>
            <a:ext cx="270030" cy="3693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164540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5" grpId="0"/>
      <p:bldP spid="17" grpId="0"/>
      <p:bldP spid="1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10440722-05F2-470E-9BD0-17EDAF051563}"/>
              </a:ext>
            </a:extLst>
          </p:cNvPr>
          <p:cNvSpPr/>
          <p:nvPr/>
        </p:nvSpPr>
        <p:spPr>
          <a:xfrm>
            <a:off x="2699792" y="332656"/>
            <a:ext cx="3744416" cy="57606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Самооценка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A7E9AF1D-7F96-405D-BF27-BC29055061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27584" y="2312876"/>
            <a:ext cx="1008111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4FF7B95A-3FDC-4D15-A782-8636A4A4642C}"/>
              </a:ext>
            </a:extLst>
          </p:cNvPr>
          <p:cNvSpPr/>
          <p:nvPr/>
        </p:nvSpPr>
        <p:spPr>
          <a:xfrm>
            <a:off x="1223628" y="1628800"/>
            <a:ext cx="6696744" cy="648072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 </a:t>
            </a:r>
            <a:r>
              <a:rPr lang="ru-RU" sz="48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1, 2, 3, 4, 5, 6, 7, 8, 9, 10</a:t>
            </a:r>
          </a:p>
        </p:txBody>
      </p:sp>
    </p:spTree>
    <p:extLst>
      <p:ext uri="{BB962C8B-B14F-4D97-AF65-F5344CB8AC3E}">
        <p14:creationId xmlns:p14="http://schemas.microsoft.com/office/powerpoint/2010/main" val="117233824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444 0.01527 L 0.04444 0.01527 C 0.04739 0.01713 0.05017 0.02037 0.05347 0.02083 C 0.05694 0.02129 0.06423 0.01898 0.06857 0.01666 C 0.07031 0.01597 0.07187 0.01481 0.07361 0.01412 C 0.0776 0.01203 0.08194 0.01111 0.08576 0.00856 C 0.08715 0.00764 0.08836 0.00671 0.08975 0.00602 C 0.10694 -0.00232 0.08871 0.0074 0.10191 0.00185 C 0.10468 0.00069 0.10729 -0.00093 0.11007 -0.00209 C 0.11093 -0.00255 0.11198 -0.00324 0.11302 -0.00348 C 0.11545 -0.00417 0.1177 -0.0044 0.12014 -0.00486 C 0.12482 -0.0044 0.12968 -0.00533 0.1342 -0.00348 C 0.13593 -0.00278 0.13611 0.00023 0.13732 0.00185 C 0.13993 0.00555 0.14236 0.00949 0.14531 0.01273 C 0.14809 0.01574 0.15208 0.02037 0.15538 0.02222 C 0.15711 0.02291 0.15885 0.02291 0.16059 0.02338 C 0.16649 0.02222 0.17274 0.02152 0.17864 0.01944 C 0.18125 0.01852 0.18333 0.01574 0.18576 0.01412 C 0.1967 0.00648 0.19479 0.00764 0.20295 0.00324 C 0.20555 0.0037 0.2085 0.00301 0.21093 0.00463 C 0.21354 0.00625 0.21493 0.01018 0.21701 0.01273 C 0.22083 0.01666 0.22378 0.02245 0.22812 0.02477 C 0.23524 0.02847 0.23159 0.02685 0.23923 0.03032 C 0.24409 0.02986 0.24878 0.03009 0.25347 0.02893 C 0.25729 0.02777 0.26371 0.0206 0.26649 0.01805 C 0.26892 0.0162 0.27135 0.01458 0.27361 0.01273 C 0.27569 0.01088 0.27743 0.00856 0.27968 0.00717 C 0.28333 0.00509 0.28889 0.00416 0.29288 0.00324 C 0.29444 0.0037 0.29618 0.00393 0.29791 0.00463 C 0.30191 0.00648 0.30347 0.00902 0.30694 0.01273 C 0.30937 0.01504 0.31163 0.01736 0.31406 0.01944 C 0.31944 0.02384 0.321 0.02384 0.32725 0.02615 C 0.33489 0.0243 0.3427 0.02338 0.35034 0.02083 C 0.35329 0.01967 0.3559 0.01759 0.3585 0.01527 C 0.36475 0.01018 0.37031 0.00393 0.37673 -0.0007 C 0.38593 -0.00787 0.38107 -0.00533 0.39079 -0.0088 C 0.39444 -0.0081 0.39843 -0.00787 0.40191 -0.00625 C 0.40555 -0.0044 0.41111 0.00324 0.41406 0.00602 C 0.42309 0.01412 0.42204 0.01296 0.4302 0.01666 C 0.43593 0.01597 0.44288 0.01666 0.44843 0.01273 C 0.45086 0.01088 0.45312 0.0081 0.45538 0.00602 C 0.45868 0.00301 0.46927 -0.00556 0.47257 -0.00764 C 0.48055 -0.01204 0.48281 -0.0125 0.48975 -0.01435 C 0.49323 -0.01389 0.4967 -0.01435 0.49982 -0.01297 C 0.50364 -0.01111 0.50729 -0.00857 0.51007 -0.00486 C 0.5118 -0.00255 0.51562 0.00301 0.51805 0.00463 C 0.51961 0.00555 0.52152 0.00532 0.52309 0.00602 C 0.52448 0.00625 0.52586 0.00694 0.52708 0.00717 C 0.52986 0.00694 0.53281 0.00764 0.53524 0.00602 C 0.53906 0.00347 0.54132 -0.00301 0.54531 -0.00486 L 0.54843 -0.00625 C 0.54965 -0.00764 0.55086 -0.00926 0.55243 -0.01019 C 0.55642 -0.01297 0.56024 -0.01343 0.56458 -0.01435 C 0.56788 -0.01343 0.57152 -0.0132 0.57465 -0.01158 C 0.57968 -0.0088 0.58003 -0.00394 0.58368 0.00046 C 0.58593 0.00324 0.58836 0.00509 0.59079 0.00717 C 0.59409 0.01018 0.59704 0.0125 0.60086 0.01412 C 0.6026 0.01458 0.60434 0.01481 0.6059 0.01527 C 0.60729 0.01481 0.60885 0.01504 0.61007 0.01412 C 0.61718 0.00671 0.61875 0.00185 0.62413 -0.00625 C 0.62795 -0.01181 0.6302 -0.01459 0.63524 -0.01829 C 0.6368 -0.01945 0.63854 -0.02014 0.64027 -0.02107 C 0.6467 -0.01898 0.64843 -0.01945 0.65347 -0.01435 C 0.66319 -0.00417 0.65121 -0.01366 0.6625 -0.00348 C 0.66562 -0.0007 0.66701 -0.0007 0.67066 0.00046 C 0.67187 2.96296E-6 0.67343 2.96296E-6 0.67465 -0.0007 C 0.67725 -0.00278 0.67882 -0.00764 0.68073 -0.01019 C 0.68159 -0.01135 0.68264 -0.01204 0.68368 -0.01297 C 0.68507 -0.01574 0.68593 -0.01898 0.68784 -0.02107 C 0.69461 -0.02894 0.696 -0.02917 0.70191 -0.03172 C 0.70295 -0.03148 0.70399 -0.03102 0.70486 -0.03056 C 0.70798 -0.02848 0.70902 -0.02639 0.71093 -0.02246 C 0.7118 -0.0206 0.71198 -0.01852 0.71302 -0.0169 C 0.71406 -0.01528 0.71562 -0.01389 0.71701 -0.01297 C 0.71892 -0.01158 0.72309 -0.01019 0.72309 -0.01019 C 0.72413 -0.01111 0.72534 -0.01158 0.72621 -0.01297 C 0.72777 -0.01551 0.72639 -0.01922 0.72916 -0.02107 L 0.73125 -0.01968 L 0.73229 -0.02107 " pathEditMode="relative" ptsTypes="AAAAAAAAAAAAAAAAAAAAAAAAAAA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435</TotalTime>
  <Words>432</Words>
  <Application>Microsoft Office PowerPoint</Application>
  <PresentationFormat>Экран (4:3)</PresentationFormat>
  <Paragraphs>207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5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voronzovakristya0504@gmail.com</cp:lastModifiedBy>
  <cp:revision>74</cp:revision>
  <dcterms:created xsi:type="dcterms:W3CDTF">2017-08-13T05:03:26Z</dcterms:created>
  <dcterms:modified xsi:type="dcterms:W3CDTF">2023-01-22T17:15:11Z</dcterms:modified>
</cp:coreProperties>
</file>